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17" r:id="rId2"/>
    <p:sldId id="258" r:id="rId3"/>
    <p:sldId id="308" r:id="rId4"/>
    <p:sldId id="322" r:id="rId5"/>
    <p:sldId id="310" r:id="rId6"/>
    <p:sldId id="311" r:id="rId7"/>
    <p:sldId id="316" r:id="rId8"/>
    <p:sldId id="324" r:id="rId9"/>
    <p:sldId id="312" r:id="rId10"/>
    <p:sldId id="319" r:id="rId11"/>
    <p:sldId id="326" r:id="rId12"/>
    <p:sldId id="30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2" autoAdjust="0"/>
    <p:restoredTop sz="94660"/>
  </p:normalViewPr>
  <p:slideViewPr>
    <p:cSldViewPr snapToGrid="0">
      <p:cViewPr varScale="1">
        <p:scale>
          <a:sx n="79" d="100"/>
          <a:sy n="79" d="100"/>
        </p:scale>
        <p:origin x="732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6CC82B-1E2A-46F2-94E0-CB41BB26A0B7}" type="datetimeFigureOut">
              <a:rPr lang="en-GB" smtClean="0"/>
              <a:t>21/02/2026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F0EBE4-CAEE-419D-9C72-2CAD20B3979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8567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DF2165-AECD-AC0B-0A46-19E82DC25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10EBC2-FFC3-2482-86CA-A129EAAABB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704D6B-CA75-C920-89B4-EA8B79E6D4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C1BFD7-3F26-AFD4-F030-DBE1AE11C1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5031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737216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93368C-4780-6254-B1FB-E8258CDC28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6C1322-B5CF-E987-7C9D-425E930EDF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E940B9-2C84-C8E7-9EA8-636B53DA57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D56B3E-BE5F-5301-B3C4-56DF647F6B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741373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262817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108936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724997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noProof="0" smtClean="0"/>
              <a:t>12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05550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6ACE5-A61E-E6CA-C7F6-A19B4DB6E1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C17448-A7D2-4CEB-89B1-F3EC7F140C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4EC-B033-6894-41C2-4751FD7A3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B17EA-3799-47D0-8275-D15445AC90EB}" type="datetimeFigureOut">
              <a:rPr lang="en-GB" smtClean="0"/>
              <a:t>21/02/2026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2C4E36-EA46-8B55-016D-006F9E39B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208B5A-39AC-840E-A3D7-F580DAAFF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96E31-B968-44F7-B78A-E8CC2365C5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9528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F7A55-9368-A7A3-DBA9-49CCD754E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E8CA9C-8ABE-9120-8BD0-23E7B92C14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509C3A-081A-FDAA-0C63-1D02C44BD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B17EA-3799-47D0-8275-D15445AC90EB}" type="datetimeFigureOut">
              <a:rPr lang="en-GB" smtClean="0"/>
              <a:t>21/02/2026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AD96FA-3D1E-F49C-05D3-A90D49A16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526749-8506-76AC-7BD1-1FD446372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96E31-B968-44F7-B78A-E8CC2365C5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3231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B62C0FD-DAC1-AB41-BA95-BE5BFDA160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330DF7-FAA6-5A17-54C2-858BE1FCA4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6298E3-9EE7-8599-DEBF-845159990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B17EA-3799-47D0-8275-D15445AC90EB}" type="datetimeFigureOut">
              <a:rPr lang="en-GB" smtClean="0"/>
              <a:t>21/02/2026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4F4824-FBA3-5277-ACAC-7EE2D67E4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DB7070-0615-866F-D1A0-069198F84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96E31-B968-44F7-B78A-E8CC2365C5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91972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DCD020E-88CF-303D-F947-8EE980AC8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" y="1"/>
            <a:ext cx="12192000" cy="6800411"/>
            <a:chOff x="1" y="1"/>
            <a:chExt cx="12192000" cy="6800411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0B88804-97CC-BE78-8D40-672973E4CD32}"/>
                </a:ext>
              </a:extLst>
            </p:cNvPr>
            <p:cNvSpPr/>
            <p:nvPr userDrawn="1"/>
          </p:nvSpPr>
          <p:spPr>
            <a:xfrm>
              <a:off x="1" y="1"/>
              <a:ext cx="3097831" cy="2532431"/>
            </a:xfrm>
            <a:custGeom>
              <a:avLst/>
              <a:gdLst>
                <a:gd name="connsiteX0" fmla="*/ 177065 w 3097831"/>
                <a:gd name="connsiteY0" fmla="*/ 2339513 h 2532431"/>
                <a:gd name="connsiteX1" fmla="*/ 254598 w 3097831"/>
                <a:gd name="connsiteY1" fmla="*/ 2356846 h 2532431"/>
                <a:gd name="connsiteX2" fmla="*/ 184928 w 3097831"/>
                <a:gd name="connsiteY2" fmla="*/ 2423626 h 2532431"/>
                <a:gd name="connsiteX3" fmla="*/ 5587 w 3097831"/>
                <a:gd name="connsiteY3" fmla="*/ 2530140 h 2532431"/>
                <a:gd name="connsiteX4" fmla="*/ 0 w 3097831"/>
                <a:gd name="connsiteY4" fmla="*/ 2532431 h 2532431"/>
                <a:gd name="connsiteX5" fmla="*/ 0 w 3097831"/>
                <a:gd name="connsiteY5" fmla="*/ 2381588 h 2532431"/>
                <a:gd name="connsiteX6" fmla="*/ 23582 w 3097831"/>
                <a:gd name="connsiteY6" fmla="*/ 2378908 h 2532431"/>
                <a:gd name="connsiteX7" fmla="*/ 177065 w 3097831"/>
                <a:gd name="connsiteY7" fmla="*/ 2339513 h 2532431"/>
                <a:gd name="connsiteX8" fmla="*/ 515105 w 3097831"/>
                <a:gd name="connsiteY8" fmla="*/ 2041082 h 2532431"/>
                <a:gd name="connsiteX9" fmla="*/ 544953 w 3097831"/>
                <a:gd name="connsiteY9" fmla="*/ 2044795 h 2532431"/>
                <a:gd name="connsiteX10" fmla="*/ 554530 w 3097831"/>
                <a:gd name="connsiteY10" fmla="*/ 2065819 h 2532431"/>
                <a:gd name="connsiteX11" fmla="*/ 466801 w 3097831"/>
                <a:gd name="connsiteY11" fmla="*/ 2136482 h 2532431"/>
                <a:gd name="connsiteX12" fmla="*/ 80640 w 3097831"/>
                <a:gd name="connsiteY12" fmla="*/ 2269208 h 2532431"/>
                <a:gd name="connsiteX13" fmla="*/ 4467 w 3097831"/>
                <a:gd name="connsiteY13" fmla="*/ 2284674 h 2532431"/>
                <a:gd name="connsiteX14" fmla="*/ 0 w 3097831"/>
                <a:gd name="connsiteY14" fmla="*/ 2284999 h 2532431"/>
                <a:gd name="connsiteX15" fmla="*/ 0 w 3097831"/>
                <a:gd name="connsiteY15" fmla="*/ 2070368 h 2532431"/>
                <a:gd name="connsiteX16" fmla="*/ 122464 w 3097831"/>
                <a:gd name="connsiteY16" fmla="*/ 2093200 h 2532431"/>
                <a:gd name="connsiteX17" fmla="*/ 488631 w 3097831"/>
                <a:gd name="connsiteY17" fmla="*/ 2043490 h 2532431"/>
                <a:gd name="connsiteX18" fmla="*/ 515105 w 3097831"/>
                <a:gd name="connsiteY18" fmla="*/ 2041082 h 2532431"/>
                <a:gd name="connsiteX19" fmla="*/ 0 w 3097831"/>
                <a:gd name="connsiteY19" fmla="*/ 1575747 h 2532431"/>
                <a:gd name="connsiteX20" fmla="*/ 30326 w 3097831"/>
                <a:gd name="connsiteY20" fmla="*/ 1578492 h 2532431"/>
                <a:gd name="connsiteX21" fmla="*/ 134013 w 3097831"/>
                <a:gd name="connsiteY21" fmla="*/ 1600874 h 2532431"/>
                <a:gd name="connsiteX22" fmla="*/ 546960 w 3097831"/>
                <a:gd name="connsiteY22" fmla="*/ 1673430 h 2532431"/>
                <a:gd name="connsiteX23" fmla="*/ 902901 w 3097831"/>
                <a:gd name="connsiteY23" fmla="*/ 1616488 h 2532431"/>
                <a:gd name="connsiteX24" fmla="*/ 981963 w 3097831"/>
                <a:gd name="connsiteY24" fmla="*/ 1600906 h 2532431"/>
                <a:gd name="connsiteX25" fmla="*/ 980602 w 3097831"/>
                <a:gd name="connsiteY25" fmla="*/ 1637984 h 2532431"/>
                <a:gd name="connsiteX26" fmla="*/ 951630 w 3097831"/>
                <a:gd name="connsiteY26" fmla="*/ 1670341 h 2532431"/>
                <a:gd name="connsiteX27" fmla="*/ 428358 w 3097831"/>
                <a:gd name="connsiteY27" fmla="*/ 1896744 h 2532431"/>
                <a:gd name="connsiteX28" fmla="*/ 62362 w 3097831"/>
                <a:gd name="connsiteY28" fmla="*/ 1844923 h 2532431"/>
                <a:gd name="connsiteX29" fmla="*/ 0 w 3097831"/>
                <a:gd name="connsiteY29" fmla="*/ 1817067 h 2532431"/>
                <a:gd name="connsiteX30" fmla="*/ 2392663 w 3097831"/>
                <a:gd name="connsiteY30" fmla="*/ 0 h 2532431"/>
                <a:gd name="connsiteX31" fmla="*/ 2887521 w 3097831"/>
                <a:gd name="connsiteY31" fmla="*/ 0 h 2532431"/>
                <a:gd name="connsiteX32" fmla="*/ 2970795 w 3097831"/>
                <a:gd name="connsiteY32" fmla="*/ 34444 h 2532431"/>
                <a:gd name="connsiteX33" fmla="*/ 3097831 w 3097831"/>
                <a:gd name="connsiteY33" fmla="*/ 71279 h 2532431"/>
                <a:gd name="connsiteX34" fmla="*/ 2863239 w 3097831"/>
                <a:gd name="connsiteY34" fmla="*/ 172683 h 2532431"/>
                <a:gd name="connsiteX35" fmla="*/ 2407524 w 3097831"/>
                <a:gd name="connsiteY35" fmla="*/ 16854 h 2532431"/>
                <a:gd name="connsiteX36" fmla="*/ 605964 w 3097831"/>
                <a:gd name="connsiteY36" fmla="*/ 0 h 2532431"/>
                <a:gd name="connsiteX37" fmla="*/ 747628 w 3097831"/>
                <a:gd name="connsiteY37" fmla="*/ 0 h 2532431"/>
                <a:gd name="connsiteX38" fmla="*/ 724307 w 3097831"/>
                <a:gd name="connsiteY38" fmla="*/ 81673 h 2532431"/>
                <a:gd name="connsiteX39" fmla="*/ 692486 w 3097831"/>
                <a:gd name="connsiteY39" fmla="*/ 210269 h 2532431"/>
                <a:gd name="connsiteX40" fmla="*/ 526415 w 3097831"/>
                <a:gd name="connsiteY40" fmla="*/ 804384 h 2532431"/>
                <a:gd name="connsiteX41" fmla="*/ 536624 w 3097831"/>
                <a:gd name="connsiteY41" fmla="*/ 827931 h 2532431"/>
                <a:gd name="connsiteX42" fmla="*/ 641647 w 3097831"/>
                <a:gd name="connsiteY42" fmla="*/ 769841 h 2532431"/>
                <a:gd name="connsiteX43" fmla="*/ 943988 w 3097831"/>
                <a:gd name="connsiteY43" fmla="*/ 325957 h 2532431"/>
                <a:gd name="connsiteX44" fmla="*/ 983823 w 3097831"/>
                <a:gd name="connsiteY44" fmla="*/ 130441 h 2532431"/>
                <a:gd name="connsiteX45" fmla="*/ 1018176 w 3097831"/>
                <a:gd name="connsiteY45" fmla="*/ 0 h 2532431"/>
                <a:gd name="connsiteX46" fmla="*/ 1245150 w 3097831"/>
                <a:gd name="connsiteY46" fmla="*/ 0 h 2532431"/>
                <a:gd name="connsiteX47" fmla="*/ 1215445 w 3097831"/>
                <a:gd name="connsiteY47" fmla="*/ 85044 h 2532431"/>
                <a:gd name="connsiteX48" fmla="*/ 1037154 w 3097831"/>
                <a:gd name="connsiteY48" fmla="*/ 517590 h 2532431"/>
                <a:gd name="connsiteX49" fmla="*/ 1405473 w 3097831"/>
                <a:gd name="connsiteY49" fmla="*/ 180067 h 2532431"/>
                <a:gd name="connsiteX50" fmla="*/ 1485372 w 3097831"/>
                <a:gd name="connsiteY50" fmla="*/ 2313 h 2532431"/>
                <a:gd name="connsiteX51" fmla="*/ 1486481 w 3097831"/>
                <a:gd name="connsiteY51" fmla="*/ 0 h 2532431"/>
                <a:gd name="connsiteX52" fmla="*/ 1767143 w 3097831"/>
                <a:gd name="connsiteY52" fmla="*/ 0 h 2532431"/>
                <a:gd name="connsiteX53" fmla="*/ 1720915 w 3097831"/>
                <a:gd name="connsiteY53" fmla="*/ 86701 h 2532431"/>
                <a:gd name="connsiteX54" fmla="*/ 1659572 w 3097831"/>
                <a:gd name="connsiteY54" fmla="*/ 177506 h 2532431"/>
                <a:gd name="connsiteX55" fmla="*/ 1944334 w 3097831"/>
                <a:gd name="connsiteY55" fmla="*/ 44335 h 2532431"/>
                <a:gd name="connsiteX56" fmla="*/ 1997754 w 3097831"/>
                <a:gd name="connsiteY56" fmla="*/ 0 h 2532431"/>
                <a:gd name="connsiteX57" fmla="*/ 2262240 w 3097831"/>
                <a:gd name="connsiteY57" fmla="*/ 0 h 2532431"/>
                <a:gd name="connsiteX58" fmla="*/ 2121733 w 3097831"/>
                <a:gd name="connsiteY58" fmla="*/ 60384 h 2532431"/>
                <a:gd name="connsiteX59" fmla="*/ 1880826 w 3097831"/>
                <a:gd name="connsiteY59" fmla="*/ 163915 h 2532431"/>
                <a:gd name="connsiteX60" fmla="*/ 2245700 w 3097831"/>
                <a:gd name="connsiteY60" fmla="*/ 343440 h 2532431"/>
                <a:gd name="connsiteX61" fmla="*/ 2434618 w 3097831"/>
                <a:gd name="connsiteY61" fmla="*/ 387079 h 2532431"/>
                <a:gd name="connsiteX62" fmla="*/ 2512614 w 3097831"/>
                <a:gd name="connsiteY62" fmla="*/ 411781 h 2532431"/>
                <a:gd name="connsiteX63" fmla="*/ 2208593 w 3097831"/>
                <a:gd name="connsiteY63" fmla="*/ 529585 h 2532431"/>
                <a:gd name="connsiteX64" fmla="*/ 1625861 w 3097831"/>
                <a:gd name="connsiteY64" fmla="*/ 279117 h 2532431"/>
                <a:gd name="connsiteX65" fmla="*/ 1249141 w 3097831"/>
                <a:gd name="connsiteY65" fmla="*/ 487887 h 2532431"/>
                <a:gd name="connsiteX66" fmla="*/ 1489817 w 3097831"/>
                <a:gd name="connsiteY66" fmla="*/ 543171 h 2532431"/>
                <a:gd name="connsiteX67" fmla="*/ 2017586 w 3097831"/>
                <a:gd name="connsiteY67" fmla="*/ 654434 h 2532431"/>
                <a:gd name="connsiteX68" fmla="*/ 2090269 w 3097831"/>
                <a:gd name="connsiteY68" fmla="*/ 689617 h 2532431"/>
                <a:gd name="connsiteX69" fmla="*/ 1865658 w 3097831"/>
                <a:gd name="connsiteY69" fmla="*/ 783850 h 2532431"/>
                <a:gd name="connsiteX70" fmla="*/ 1168690 w 3097831"/>
                <a:gd name="connsiteY70" fmla="*/ 673999 h 2532431"/>
                <a:gd name="connsiteX71" fmla="*/ 1097817 w 3097831"/>
                <a:gd name="connsiteY71" fmla="*/ 643444 h 2532431"/>
                <a:gd name="connsiteX72" fmla="*/ 990410 w 3097831"/>
                <a:gd name="connsiteY72" fmla="*/ 638134 h 2532431"/>
                <a:gd name="connsiteX73" fmla="*/ 736992 w 3097831"/>
                <a:gd name="connsiteY73" fmla="*/ 786910 h 2532431"/>
                <a:gd name="connsiteX74" fmla="*/ 992677 w 3097831"/>
                <a:gd name="connsiteY74" fmla="*/ 823042 h 2532431"/>
                <a:gd name="connsiteX75" fmla="*/ 1650715 w 3097831"/>
                <a:gd name="connsiteY75" fmla="*/ 884022 h 2532431"/>
                <a:gd name="connsiteX76" fmla="*/ 1721679 w 3097831"/>
                <a:gd name="connsiteY76" fmla="*/ 908500 h 2532431"/>
                <a:gd name="connsiteX77" fmla="*/ 1683851 w 3097831"/>
                <a:gd name="connsiteY77" fmla="*/ 952322 h 2532431"/>
                <a:gd name="connsiteX78" fmla="*/ 897899 w 3097831"/>
                <a:gd name="connsiteY78" fmla="*/ 1046664 h 2532431"/>
                <a:gd name="connsiteX79" fmla="*/ 509734 w 3097831"/>
                <a:gd name="connsiteY79" fmla="*/ 965536 h 2532431"/>
                <a:gd name="connsiteX80" fmla="*/ 445191 w 3097831"/>
                <a:gd name="connsiteY80" fmla="*/ 969204 h 2532431"/>
                <a:gd name="connsiteX81" fmla="*/ 133050 w 3097831"/>
                <a:gd name="connsiteY81" fmla="*/ 1206458 h 2532431"/>
                <a:gd name="connsiteX82" fmla="*/ 747077 w 3097831"/>
                <a:gd name="connsiteY82" fmla="*/ 1223721 h 2532431"/>
                <a:gd name="connsiteX83" fmla="*/ 1246838 w 3097831"/>
                <a:gd name="connsiteY83" fmla="*/ 1194561 h 2532431"/>
                <a:gd name="connsiteX84" fmla="*/ 1295481 w 3097831"/>
                <a:gd name="connsiteY84" fmla="*/ 1191416 h 2532431"/>
                <a:gd name="connsiteX85" fmla="*/ 1157573 w 3097831"/>
                <a:gd name="connsiteY85" fmla="*/ 1361213 h 2532431"/>
                <a:gd name="connsiteX86" fmla="*/ 989171 w 3097831"/>
                <a:gd name="connsiteY86" fmla="*/ 1414361 h 2532431"/>
                <a:gd name="connsiteX87" fmla="*/ 353864 w 3097831"/>
                <a:gd name="connsiteY87" fmla="*/ 1426601 h 2532431"/>
                <a:gd name="connsiteX88" fmla="*/ 48450 w 3097831"/>
                <a:gd name="connsiteY88" fmla="*/ 1385431 h 2532431"/>
                <a:gd name="connsiteX89" fmla="*/ 0 w 3097831"/>
                <a:gd name="connsiteY89" fmla="*/ 1383095 h 2532431"/>
                <a:gd name="connsiteX90" fmla="*/ 0 w 3097831"/>
                <a:gd name="connsiteY90" fmla="*/ 442797 h 2532431"/>
                <a:gd name="connsiteX91" fmla="*/ 10908 w 3097831"/>
                <a:gd name="connsiteY91" fmla="*/ 416103 h 2532431"/>
                <a:gd name="connsiteX92" fmla="*/ 176820 w 3097831"/>
                <a:gd name="connsiteY92" fmla="*/ 175170 h 2532431"/>
                <a:gd name="connsiteX93" fmla="*/ 260099 w 3097831"/>
                <a:gd name="connsiteY93" fmla="*/ 130205 h 2532431"/>
                <a:gd name="connsiteX94" fmla="*/ 260495 w 3097831"/>
                <a:gd name="connsiteY94" fmla="*/ 174096 h 2532431"/>
                <a:gd name="connsiteX95" fmla="*/ 174574 w 3097831"/>
                <a:gd name="connsiteY95" fmla="*/ 605925 h 2532431"/>
                <a:gd name="connsiteX96" fmla="*/ 85341 w 3097831"/>
                <a:gd name="connsiteY96" fmla="*/ 1060441 h 2532431"/>
                <a:gd name="connsiteX97" fmla="*/ 45643 w 3097831"/>
                <a:gd name="connsiteY97" fmla="*/ 1173905 h 2532431"/>
                <a:gd name="connsiteX98" fmla="*/ 288222 w 3097831"/>
                <a:gd name="connsiteY98" fmla="*/ 862194 h 2532431"/>
                <a:gd name="connsiteX99" fmla="*/ 370923 w 3097831"/>
                <a:gd name="connsiteY99" fmla="*/ 437965 h 2532431"/>
                <a:gd name="connsiteX100" fmla="*/ 600507 w 3097831"/>
                <a:gd name="connsiteY100" fmla="*/ 5216 h 2532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3097831" h="2532431">
                  <a:moveTo>
                    <a:pt x="177065" y="2339513"/>
                  </a:moveTo>
                  <a:cubicBezTo>
                    <a:pt x="194155" y="2333794"/>
                    <a:pt x="217330" y="2347896"/>
                    <a:pt x="254598" y="2356846"/>
                  </a:cubicBezTo>
                  <a:cubicBezTo>
                    <a:pt x="220984" y="2389305"/>
                    <a:pt x="204889" y="2409285"/>
                    <a:pt x="184928" y="2423626"/>
                  </a:cubicBezTo>
                  <a:cubicBezTo>
                    <a:pt x="126472" y="2465563"/>
                    <a:pt x="66758" y="2501272"/>
                    <a:pt x="5587" y="2530140"/>
                  </a:cubicBezTo>
                  <a:lnTo>
                    <a:pt x="0" y="2532431"/>
                  </a:lnTo>
                  <a:lnTo>
                    <a:pt x="0" y="2381588"/>
                  </a:lnTo>
                  <a:lnTo>
                    <a:pt x="23582" y="2378908"/>
                  </a:lnTo>
                  <a:cubicBezTo>
                    <a:pt x="74831" y="2369442"/>
                    <a:pt x="125964" y="2356329"/>
                    <a:pt x="177065" y="2339513"/>
                  </a:cubicBezTo>
                  <a:close/>
                  <a:moveTo>
                    <a:pt x="515105" y="2041082"/>
                  </a:moveTo>
                  <a:cubicBezTo>
                    <a:pt x="525020" y="2042275"/>
                    <a:pt x="535497" y="2044487"/>
                    <a:pt x="544953" y="2044795"/>
                  </a:cubicBezTo>
                  <a:cubicBezTo>
                    <a:pt x="548144" y="2051803"/>
                    <a:pt x="551336" y="2058812"/>
                    <a:pt x="554530" y="2065819"/>
                  </a:cubicBezTo>
                  <a:cubicBezTo>
                    <a:pt x="525428" y="2090123"/>
                    <a:pt x="499946" y="2123686"/>
                    <a:pt x="466801" y="2136482"/>
                  </a:cubicBezTo>
                  <a:cubicBezTo>
                    <a:pt x="339661" y="2185241"/>
                    <a:pt x="212186" y="2234684"/>
                    <a:pt x="80640" y="2269208"/>
                  </a:cubicBezTo>
                  <a:cubicBezTo>
                    <a:pt x="55707" y="2275751"/>
                    <a:pt x="30214" y="2281031"/>
                    <a:pt x="4467" y="2284674"/>
                  </a:cubicBezTo>
                  <a:lnTo>
                    <a:pt x="0" y="2284999"/>
                  </a:lnTo>
                  <a:lnTo>
                    <a:pt x="0" y="2070368"/>
                  </a:lnTo>
                  <a:lnTo>
                    <a:pt x="122464" y="2093200"/>
                  </a:lnTo>
                  <a:cubicBezTo>
                    <a:pt x="248407" y="2112713"/>
                    <a:pt x="372168" y="2105142"/>
                    <a:pt x="488631" y="2043490"/>
                  </a:cubicBezTo>
                  <a:cubicBezTo>
                    <a:pt x="495838" y="2039718"/>
                    <a:pt x="505191" y="2039890"/>
                    <a:pt x="515105" y="2041082"/>
                  </a:cubicBezTo>
                  <a:close/>
                  <a:moveTo>
                    <a:pt x="0" y="1575747"/>
                  </a:moveTo>
                  <a:lnTo>
                    <a:pt x="30326" y="1578492"/>
                  </a:lnTo>
                  <a:cubicBezTo>
                    <a:pt x="65045" y="1583805"/>
                    <a:pt x="99455" y="1591256"/>
                    <a:pt x="134013" y="1600874"/>
                  </a:cubicBezTo>
                  <a:cubicBezTo>
                    <a:pt x="268006" y="1638282"/>
                    <a:pt x="408089" y="1659470"/>
                    <a:pt x="546960" y="1673430"/>
                  </a:cubicBezTo>
                  <a:cubicBezTo>
                    <a:pt x="668003" y="1685947"/>
                    <a:pt x="790523" y="1676746"/>
                    <a:pt x="902901" y="1616488"/>
                  </a:cubicBezTo>
                  <a:cubicBezTo>
                    <a:pt x="924452" y="1604798"/>
                    <a:pt x="953472" y="1606297"/>
                    <a:pt x="981963" y="1600906"/>
                  </a:cubicBezTo>
                  <a:cubicBezTo>
                    <a:pt x="981521" y="1623983"/>
                    <a:pt x="984183" y="1633111"/>
                    <a:pt x="980602" y="1637984"/>
                  </a:cubicBezTo>
                  <a:cubicBezTo>
                    <a:pt x="972430" y="1649782"/>
                    <a:pt x="963031" y="1661659"/>
                    <a:pt x="951630" y="1670341"/>
                  </a:cubicBezTo>
                  <a:cubicBezTo>
                    <a:pt x="795656" y="1788250"/>
                    <a:pt x="620439" y="1861176"/>
                    <a:pt x="428358" y="1896744"/>
                  </a:cubicBezTo>
                  <a:cubicBezTo>
                    <a:pt x="297589" y="1921022"/>
                    <a:pt x="177399" y="1891390"/>
                    <a:pt x="62362" y="1844923"/>
                  </a:cubicBezTo>
                  <a:lnTo>
                    <a:pt x="0" y="1817067"/>
                  </a:lnTo>
                  <a:close/>
                  <a:moveTo>
                    <a:pt x="2392663" y="0"/>
                  </a:moveTo>
                  <a:lnTo>
                    <a:pt x="2887521" y="0"/>
                  </a:lnTo>
                  <a:lnTo>
                    <a:pt x="2970795" y="34444"/>
                  </a:lnTo>
                  <a:cubicBezTo>
                    <a:pt x="3012007" y="48971"/>
                    <a:pt x="3054191" y="61282"/>
                    <a:pt x="3097831" y="71279"/>
                  </a:cubicBezTo>
                  <a:cubicBezTo>
                    <a:pt x="3050254" y="125956"/>
                    <a:pt x="2955769" y="160146"/>
                    <a:pt x="2863239" y="172683"/>
                  </a:cubicBezTo>
                  <a:cubicBezTo>
                    <a:pt x="2680068" y="197283"/>
                    <a:pt x="2529795" y="141319"/>
                    <a:pt x="2407524" y="16854"/>
                  </a:cubicBezTo>
                  <a:close/>
                  <a:moveTo>
                    <a:pt x="605964" y="0"/>
                  </a:moveTo>
                  <a:lnTo>
                    <a:pt x="747628" y="0"/>
                  </a:lnTo>
                  <a:lnTo>
                    <a:pt x="724307" y="81673"/>
                  </a:lnTo>
                  <a:cubicBezTo>
                    <a:pt x="712100" y="124220"/>
                    <a:pt x="700661" y="166932"/>
                    <a:pt x="692486" y="210269"/>
                  </a:cubicBezTo>
                  <a:cubicBezTo>
                    <a:pt x="654756" y="413620"/>
                    <a:pt x="626527" y="618747"/>
                    <a:pt x="526415" y="804384"/>
                  </a:cubicBezTo>
                  <a:cubicBezTo>
                    <a:pt x="524462" y="808016"/>
                    <a:pt x="531145" y="816228"/>
                    <a:pt x="536624" y="827931"/>
                  </a:cubicBezTo>
                  <a:cubicBezTo>
                    <a:pt x="571904" y="808361"/>
                    <a:pt x="605528" y="786618"/>
                    <a:pt x="641647" y="769841"/>
                  </a:cubicBezTo>
                  <a:cubicBezTo>
                    <a:pt x="830399" y="681460"/>
                    <a:pt x="917077" y="524931"/>
                    <a:pt x="943988" y="325957"/>
                  </a:cubicBezTo>
                  <a:cubicBezTo>
                    <a:pt x="953121" y="260223"/>
                    <a:pt x="966831" y="194866"/>
                    <a:pt x="983823" y="130441"/>
                  </a:cubicBezTo>
                  <a:lnTo>
                    <a:pt x="1018176" y="0"/>
                  </a:lnTo>
                  <a:lnTo>
                    <a:pt x="1245150" y="0"/>
                  </a:lnTo>
                  <a:lnTo>
                    <a:pt x="1215445" y="85044"/>
                  </a:lnTo>
                  <a:cubicBezTo>
                    <a:pt x="1172858" y="235346"/>
                    <a:pt x="1145665" y="391844"/>
                    <a:pt x="1037154" y="517590"/>
                  </a:cubicBezTo>
                  <a:cubicBezTo>
                    <a:pt x="1215367" y="462120"/>
                    <a:pt x="1324379" y="334920"/>
                    <a:pt x="1405473" y="180067"/>
                  </a:cubicBezTo>
                  <a:cubicBezTo>
                    <a:pt x="1435353" y="122991"/>
                    <a:pt x="1459280" y="61760"/>
                    <a:pt x="1485372" y="2313"/>
                  </a:cubicBezTo>
                  <a:lnTo>
                    <a:pt x="1486481" y="0"/>
                  </a:lnTo>
                  <a:lnTo>
                    <a:pt x="1767143" y="0"/>
                  </a:lnTo>
                  <a:lnTo>
                    <a:pt x="1720915" y="86701"/>
                  </a:lnTo>
                  <a:cubicBezTo>
                    <a:pt x="1702464" y="117768"/>
                    <a:pt x="1682236" y="148127"/>
                    <a:pt x="1659572" y="177506"/>
                  </a:cubicBezTo>
                  <a:cubicBezTo>
                    <a:pt x="1752607" y="159436"/>
                    <a:pt x="1856210" y="110043"/>
                    <a:pt x="1944334" y="44335"/>
                  </a:cubicBezTo>
                  <a:lnTo>
                    <a:pt x="1997754" y="0"/>
                  </a:lnTo>
                  <a:lnTo>
                    <a:pt x="2262240" y="0"/>
                  </a:lnTo>
                  <a:lnTo>
                    <a:pt x="2121733" y="60384"/>
                  </a:lnTo>
                  <a:cubicBezTo>
                    <a:pt x="2043455" y="94032"/>
                    <a:pt x="1964207" y="128097"/>
                    <a:pt x="1880826" y="163915"/>
                  </a:cubicBezTo>
                  <a:cubicBezTo>
                    <a:pt x="2016471" y="230529"/>
                    <a:pt x="2132159" y="284451"/>
                    <a:pt x="2245700" y="343440"/>
                  </a:cubicBezTo>
                  <a:cubicBezTo>
                    <a:pt x="2305999" y="374753"/>
                    <a:pt x="2363067" y="402948"/>
                    <a:pt x="2434618" y="387079"/>
                  </a:cubicBezTo>
                  <a:cubicBezTo>
                    <a:pt x="2453698" y="382847"/>
                    <a:pt x="2477235" y="399677"/>
                    <a:pt x="2512614" y="411781"/>
                  </a:cubicBezTo>
                  <a:cubicBezTo>
                    <a:pt x="2420100" y="508828"/>
                    <a:pt x="2312511" y="515670"/>
                    <a:pt x="2208593" y="529585"/>
                  </a:cubicBezTo>
                  <a:cubicBezTo>
                    <a:pt x="1968980" y="561874"/>
                    <a:pt x="1774391" y="480935"/>
                    <a:pt x="1625861" y="279117"/>
                  </a:cubicBezTo>
                  <a:cubicBezTo>
                    <a:pt x="1501602" y="347992"/>
                    <a:pt x="1385771" y="412165"/>
                    <a:pt x="1249141" y="487887"/>
                  </a:cubicBezTo>
                  <a:cubicBezTo>
                    <a:pt x="1347937" y="510051"/>
                    <a:pt x="1420506" y="520865"/>
                    <a:pt x="1489817" y="543171"/>
                  </a:cubicBezTo>
                  <a:cubicBezTo>
                    <a:pt x="1662032" y="598671"/>
                    <a:pt x="1832774" y="657866"/>
                    <a:pt x="2017586" y="654434"/>
                  </a:cubicBezTo>
                  <a:cubicBezTo>
                    <a:pt x="2037106" y="654158"/>
                    <a:pt x="2056972" y="672925"/>
                    <a:pt x="2090269" y="689617"/>
                  </a:cubicBezTo>
                  <a:cubicBezTo>
                    <a:pt x="2014771" y="752684"/>
                    <a:pt x="1942857" y="774836"/>
                    <a:pt x="1865658" y="783850"/>
                  </a:cubicBezTo>
                  <a:cubicBezTo>
                    <a:pt x="1623085" y="812816"/>
                    <a:pt x="1385662" y="809115"/>
                    <a:pt x="1168690" y="673999"/>
                  </a:cubicBezTo>
                  <a:cubicBezTo>
                    <a:pt x="1146885" y="660570"/>
                    <a:pt x="1122765" y="648045"/>
                    <a:pt x="1097817" y="643444"/>
                  </a:cubicBezTo>
                  <a:cubicBezTo>
                    <a:pt x="1062411" y="636939"/>
                    <a:pt x="1020764" y="626176"/>
                    <a:pt x="990410" y="638134"/>
                  </a:cubicBezTo>
                  <a:cubicBezTo>
                    <a:pt x="903436" y="672612"/>
                    <a:pt x="823401" y="722400"/>
                    <a:pt x="736992" y="786910"/>
                  </a:cubicBezTo>
                  <a:cubicBezTo>
                    <a:pt x="833539" y="800489"/>
                    <a:pt x="913270" y="810570"/>
                    <a:pt x="992677" y="823042"/>
                  </a:cubicBezTo>
                  <a:cubicBezTo>
                    <a:pt x="1210604" y="857464"/>
                    <a:pt x="1426175" y="914702"/>
                    <a:pt x="1650715" y="884022"/>
                  </a:cubicBezTo>
                  <a:cubicBezTo>
                    <a:pt x="1670079" y="881290"/>
                    <a:pt x="1692181" y="897925"/>
                    <a:pt x="1721679" y="908500"/>
                  </a:cubicBezTo>
                  <a:cubicBezTo>
                    <a:pt x="1702532" y="931232"/>
                    <a:pt x="1695409" y="946096"/>
                    <a:pt x="1683851" y="952322"/>
                  </a:cubicBezTo>
                  <a:cubicBezTo>
                    <a:pt x="1434339" y="1084824"/>
                    <a:pt x="1174944" y="1155344"/>
                    <a:pt x="897899" y="1046664"/>
                  </a:cubicBezTo>
                  <a:cubicBezTo>
                    <a:pt x="771870" y="997184"/>
                    <a:pt x="642761" y="974076"/>
                    <a:pt x="509734" y="965536"/>
                  </a:cubicBezTo>
                  <a:cubicBezTo>
                    <a:pt x="488017" y="964052"/>
                    <a:pt x="461157" y="959192"/>
                    <a:pt x="445191" y="969204"/>
                  </a:cubicBezTo>
                  <a:cubicBezTo>
                    <a:pt x="333897" y="1037646"/>
                    <a:pt x="225641" y="1110639"/>
                    <a:pt x="133050" y="1206458"/>
                  </a:cubicBezTo>
                  <a:cubicBezTo>
                    <a:pt x="341357" y="1149953"/>
                    <a:pt x="544404" y="1184550"/>
                    <a:pt x="747077" y="1223721"/>
                  </a:cubicBezTo>
                  <a:cubicBezTo>
                    <a:pt x="916050" y="1256376"/>
                    <a:pt x="1083927" y="1270129"/>
                    <a:pt x="1246838" y="1194561"/>
                  </a:cubicBezTo>
                  <a:cubicBezTo>
                    <a:pt x="1258266" y="1189292"/>
                    <a:pt x="1273919" y="1192389"/>
                    <a:pt x="1295481" y="1191416"/>
                  </a:cubicBezTo>
                  <a:cubicBezTo>
                    <a:pt x="1295482" y="1292240"/>
                    <a:pt x="1223193" y="1327979"/>
                    <a:pt x="1157573" y="1361213"/>
                  </a:cubicBezTo>
                  <a:cubicBezTo>
                    <a:pt x="1105553" y="1387523"/>
                    <a:pt x="1045986" y="1399416"/>
                    <a:pt x="989171" y="1414361"/>
                  </a:cubicBezTo>
                  <a:cubicBezTo>
                    <a:pt x="778473" y="1470541"/>
                    <a:pt x="567742" y="1476548"/>
                    <a:pt x="353864" y="1426601"/>
                  </a:cubicBezTo>
                  <a:cubicBezTo>
                    <a:pt x="254241" y="1403352"/>
                    <a:pt x="150259" y="1399724"/>
                    <a:pt x="48450" y="1385431"/>
                  </a:cubicBezTo>
                  <a:lnTo>
                    <a:pt x="0" y="1383095"/>
                  </a:lnTo>
                  <a:lnTo>
                    <a:pt x="0" y="442797"/>
                  </a:lnTo>
                  <a:lnTo>
                    <a:pt x="10908" y="416103"/>
                  </a:lnTo>
                  <a:cubicBezTo>
                    <a:pt x="51257" y="330271"/>
                    <a:pt x="105655" y="249632"/>
                    <a:pt x="176820" y="175170"/>
                  </a:cubicBezTo>
                  <a:cubicBezTo>
                    <a:pt x="198630" y="152556"/>
                    <a:pt x="214572" y="121109"/>
                    <a:pt x="260099" y="130205"/>
                  </a:cubicBezTo>
                  <a:cubicBezTo>
                    <a:pt x="260498" y="147064"/>
                    <a:pt x="265873" y="163135"/>
                    <a:pt x="260495" y="174096"/>
                  </a:cubicBezTo>
                  <a:cubicBezTo>
                    <a:pt x="193118" y="310351"/>
                    <a:pt x="184260" y="458681"/>
                    <a:pt x="174574" y="605925"/>
                  </a:cubicBezTo>
                  <a:cubicBezTo>
                    <a:pt x="164473" y="761636"/>
                    <a:pt x="140011" y="913697"/>
                    <a:pt x="85341" y="1060441"/>
                  </a:cubicBezTo>
                  <a:cubicBezTo>
                    <a:pt x="72759" y="1094049"/>
                    <a:pt x="61613" y="1127849"/>
                    <a:pt x="45643" y="1173905"/>
                  </a:cubicBezTo>
                  <a:cubicBezTo>
                    <a:pt x="182365" y="1101118"/>
                    <a:pt x="259625" y="999811"/>
                    <a:pt x="288222" y="862194"/>
                  </a:cubicBezTo>
                  <a:cubicBezTo>
                    <a:pt x="317271" y="721228"/>
                    <a:pt x="343722" y="579667"/>
                    <a:pt x="370923" y="437965"/>
                  </a:cubicBezTo>
                  <a:cubicBezTo>
                    <a:pt x="404041" y="266013"/>
                    <a:pt x="488120" y="126452"/>
                    <a:pt x="600507" y="5216"/>
                  </a:cubicBez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 w="340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7FB28C4-D7BE-9D2F-25D0-06D2480EA06A}"/>
                </a:ext>
              </a:extLst>
            </p:cNvPr>
            <p:cNvSpPr/>
            <p:nvPr userDrawn="1"/>
          </p:nvSpPr>
          <p:spPr>
            <a:xfrm>
              <a:off x="9164166" y="2461367"/>
              <a:ext cx="3027835" cy="4339045"/>
            </a:xfrm>
            <a:custGeom>
              <a:avLst/>
              <a:gdLst>
                <a:gd name="connsiteX0" fmla="*/ 3027835 w 3027835"/>
                <a:gd name="connsiteY0" fmla="*/ 1577904 h 4339045"/>
                <a:gd name="connsiteX1" fmla="*/ 3027835 w 3027835"/>
                <a:gd name="connsiteY1" fmla="*/ 1756157 h 4339045"/>
                <a:gd name="connsiteX2" fmla="*/ 2987665 w 3027835"/>
                <a:gd name="connsiteY2" fmla="*/ 1796827 h 4339045"/>
                <a:gd name="connsiteX3" fmla="*/ 2823016 w 3027835"/>
                <a:gd name="connsiteY3" fmla="*/ 2308034 h 4339045"/>
                <a:gd name="connsiteX4" fmla="*/ 2840027 w 3027835"/>
                <a:gd name="connsiteY4" fmla="*/ 2506841 h 4339045"/>
                <a:gd name="connsiteX5" fmla="*/ 2810869 w 3027835"/>
                <a:gd name="connsiteY5" fmla="*/ 2812303 h 4339045"/>
                <a:gd name="connsiteX6" fmla="*/ 2677151 w 3027835"/>
                <a:gd name="connsiteY6" fmla="*/ 3079052 h 4339045"/>
                <a:gd name="connsiteX7" fmla="*/ 2603769 w 3027835"/>
                <a:gd name="connsiteY7" fmla="*/ 3161057 h 4339045"/>
                <a:gd name="connsiteX8" fmla="*/ 2588720 w 3027835"/>
                <a:gd name="connsiteY8" fmla="*/ 3089875 h 4339045"/>
                <a:gd name="connsiteX9" fmla="*/ 2622934 w 3027835"/>
                <a:gd name="connsiteY9" fmla="*/ 2771189 h 4339045"/>
                <a:gd name="connsiteX10" fmla="*/ 2679515 w 3027835"/>
                <a:gd name="connsiteY10" fmla="*/ 2150521 h 4339045"/>
                <a:gd name="connsiteX11" fmla="*/ 2421531 w 3027835"/>
                <a:gd name="connsiteY11" fmla="*/ 2578333 h 4339045"/>
                <a:gd name="connsiteX12" fmla="*/ 2353181 w 3027835"/>
                <a:gd name="connsiteY12" fmla="*/ 2957894 h 4339045"/>
                <a:gd name="connsiteX13" fmla="*/ 2109552 w 3027835"/>
                <a:gd name="connsiteY13" fmla="*/ 3428433 h 4339045"/>
                <a:gd name="connsiteX14" fmla="*/ 1994623 w 3027835"/>
                <a:gd name="connsiteY14" fmla="*/ 3492617 h 4339045"/>
                <a:gd name="connsiteX15" fmla="*/ 2178503 w 3027835"/>
                <a:gd name="connsiteY15" fmla="*/ 2652563 h 4339045"/>
                <a:gd name="connsiteX16" fmla="*/ 1824147 w 3027835"/>
                <a:gd name="connsiteY16" fmla="*/ 3136598 h 4339045"/>
                <a:gd name="connsiteX17" fmla="*/ 1658324 w 3027835"/>
                <a:gd name="connsiteY17" fmla="*/ 3673617 h 4339045"/>
                <a:gd name="connsiteX18" fmla="*/ 1554071 w 3027835"/>
                <a:gd name="connsiteY18" fmla="*/ 3767662 h 4339045"/>
                <a:gd name="connsiteX19" fmla="*/ 1578226 w 3027835"/>
                <a:gd name="connsiteY19" fmla="*/ 3453444 h 4339045"/>
                <a:gd name="connsiteX20" fmla="*/ 1610923 w 3027835"/>
                <a:gd name="connsiteY20" fmla="*/ 3126446 h 4339045"/>
                <a:gd name="connsiteX21" fmla="*/ 1536984 w 3027835"/>
                <a:gd name="connsiteY21" fmla="*/ 3193645 h 4339045"/>
                <a:gd name="connsiteX22" fmla="*/ 1400754 w 3027835"/>
                <a:gd name="connsiteY22" fmla="*/ 3407314 h 4339045"/>
                <a:gd name="connsiteX23" fmla="*/ 1379062 w 3027835"/>
                <a:gd name="connsiteY23" fmla="*/ 3538306 h 4339045"/>
                <a:gd name="connsiteX24" fmla="*/ 1121611 w 3027835"/>
                <a:gd name="connsiteY24" fmla="*/ 3964817 h 4339045"/>
                <a:gd name="connsiteX25" fmla="*/ 1086825 w 3027835"/>
                <a:gd name="connsiteY25" fmla="*/ 3960854 h 4339045"/>
                <a:gd name="connsiteX26" fmla="*/ 1151742 w 3027835"/>
                <a:gd name="connsiteY26" fmla="*/ 3735862 h 4339045"/>
                <a:gd name="connsiteX27" fmla="*/ 1198823 w 3027835"/>
                <a:gd name="connsiteY27" fmla="*/ 3461351 h 4339045"/>
                <a:gd name="connsiteX28" fmla="*/ 1036110 w 3027835"/>
                <a:gd name="connsiteY28" fmla="*/ 3607292 h 4339045"/>
                <a:gd name="connsiteX29" fmla="*/ 835057 w 3027835"/>
                <a:gd name="connsiteY29" fmla="*/ 3891895 h 4339045"/>
                <a:gd name="connsiteX30" fmla="*/ 643745 w 3027835"/>
                <a:gd name="connsiteY30" fmla="*/ 4154015 h 4339045"/>
                <a:gd name="connsiteX31" fmla="*/ 645644 w 3027835"/>
                <a:gd name="connsiteY31" fmla="*/ 3839533 h 4339045"/>
                <a:gd name="connsiteX32" fmla="*/ 369474 w 3027835"/>
                <a:gd name="connsiteY32" fmla="*/ 4094353 h 4339045"/>
                <a:gd name="connsiteX33" fmla="*/ 131407 w 3027835"/>
                <a:gd name="connsiteY33" fmla="*/ 4309419 h 4339045"/>
                <a:gd name="connsiteX34" fmla="*/ 0 w 3027835"/>
                <a:gd name="connsiteY34" fmla="*/ 4275538 h 4339045"/>
                <a:gd name="connsiteX35" fmla="*/ 220770 w 3027835"/>
                <a:gd name="connsiteY35" fmla="*/ 3976206 h 4339045"/>
                <a:gd name="connsiteX36" fmla="*/ 552175 w 3027835"/>
                <a:gd name="connsiteY36" fmla="*/ 3763240 h 4339045"/>
                <a:gd name="connsiteX37" fmla="*/ 799546 w 3027835"/>
                <a:gd name="connsiteY37" fmla="*/ 3672723 h 4339045"/>
                <a:gd name="connsiteX38" fmla="*/ 929004 w 3027835"/>
                <a:gd name="connsiteY38" fmla="*/ 3587034 h 4339045"/>
                <a:gd name="connsiteX39" fmla="*/ 467968 w 3027835"/>
                <a:gd name="connsiteY39" fmla="*/ 3466793 h 4339045"/>
                <a:gd name="connsiteX40" fmla="*/ 1175697 w 3027835"/>
                <a:gd name="connsiteY40" fmla="*/ 3394819 h 4339045"/>
                <a:gd name="connsiteX41" fmla="*/ 1357224 w 3027835"/>
                <a:gd name="connsiteY41" fmla="*/ 3239412 h 4339045"/>
                <a:gd name="connsiteX42" fmla="*/ 828818 w 3027835"/>
                <a:gd name="connsiteY42" fmla="*/ 3160711 h 4339045"/>
                <a:gd name="connsiteX43" fmla="*/ 1025214 w 3027835"/>
                <a:gd name="connsiteY43" fmla="*/ 2997175 h 4339045"/>
                <a:gd name="connsiteX44" fmla="*/ 1571266 w 3027835"/>
                <a:gd name="connsiteY44" fmla="*/ 3058777 h 4339045"/>
                <a:gd name="connsiteX45" fmla="*/ 1970097 w 3027835"/>
                <a:gd name="connsiteY45" fmla="*/ 2728096 h 4339045"/>
                <a:gd name="connsiteX46" fmla="*/ 1569373 w 3027835"/>
                <a:gd name="connsiteY46" fmla="*/ 2658942 h 4339045"/>
                <a:gd name="connsiteX47" fmla="*/ 1375822 w 3027835"/>
                <a:gd name="connsiteY47" fmla="*/ 2670442 h 4339045"/>
                <a:gd name="connsiteX48" fmla="*/ 1294025 w 3027835"/>
                <a:gd name="connsiteY48" fmla="*/ 2668776 h 4339045"/>
                <a:gd name="connsiteX49" fmla="*/ 1552392 w 3027835"/>
                <a:gd name="connsiteY49" fmla="*/ 2469896 h 4339045"/>
                <a:gd name="connsiteX50" fmla="*/ 2182140 w 3027835"/>
                <a:gd name="connsiteY50" fmla="*/ 2545568 h 4339045"/>
                <a:gd name="connsiteX51" fmla="*/ 2484550 w 3027835"/>
                <a:gd name="connsiteY51" fmla="*/ 2238892 h 4339045"/>
                <a:gd name="connsiteX52" fmla="*/ 2238060 w 3027835"/>
                <a:gd name="connsiteY52" fmla="*/ 2253839 h 4339045"/>
                <a:gd name="connsiteX53" fmla="*/ 1700354 w 3027835"/>
                <a:gd name="connsiteY53" fmla="*/ 2296180 h 4339045"/>
                <a:gd name="connsiteX54" fmla="*/ 1620694 w 3027835"/>
                <a:gd name="connsiteY54" fmla="*/ 2282960 h 4339045"/>
                <a:gd name="connsiteX55" fmla="*/ 1809541 w 3027835"/>
                <a:gd name="connsiteY55" fmla="*/ 2129120 h 4339045"/>
                <a:gd name="connsiteX56" fmla="*/ 2509155 w 3027835"/>
                <a:gd name="connsiteY56" fmla="*/ 2037634 h 4339045"/>
                <a:gd name="connsiteX57" fmla="*/ 2585773 w 3027835"/>
                <a:gd name="connsiteY57" fmla="*/ 2046926 h 4339045"/>
                <a:gd name="connsiteX58" fmla="*/ 2690306 w 3027835"/>
                <a:gd name="connsiteY58" fmla="*/ 2021682 h 4339045"/>
                <a:gd name="connsiteX59" fmla="*/ 2891381 w 3027835"/>
                <a:gd name="connsiteY59" fmla="*/ 1807385 h 4339045"/>
                <a:gd name="connsiteX60" fmla="*/ 2635902 w 3027835"/>
                <a:gd name="connsiteY60" fmla="*/ 1844944 h 4339045"/>
                <a:gd name="connsiteX61" fmla="*/ 1987437 w 3027835"/>
                <a:gd name="connsiteY61" fmla="*/ 1972315 h 4339045"/>
                <a:gd name="connsiteX62" fmla="*/ 1912448 w 3027835"/>
                <a:gd name="connsiteY62" fmla="*/ 1968878 h 4339045"/>
                <a:gd name="connsiteX63" fmla="*/ 1936357 w 3027835"/>
                <a:gd name="connsiteY63" fmla="*/ 1916156 h 4339045"/>
                <a:gd name="connsiteX64" fmla="*/ 2663656 w 3027835"/>
                <a:gd name="connsiteY64" fmla="*/ 1603657 h 4339045"/>
                <a:gd name="connsiteX65" fmla="*/ 2961282 w 3027835"/>
                <a:gd name="connsiteY65" fmla="*/ 1590878 h 4339045"/>
                <a:gd name="connsiteX66" fmla="*/ 3027835 w 3027835"/>
                <a:gd name="connsiteY66" fmla="*/ 1091533 h 4339045"/>
                <a:gd name="connsiteX67" fmla="*/ 3027835 w 3027835"/>
                <a:gd name="connsiteY67" fmla="*/ 1354009 h 4339045"/>
                <a:gd name="connsiteX68" fmla="*/ 2911954 w 3027835"/>
                <a:gd name="connsiteY68" fmla="*/ 1374296 h 4339045"/>
                <a:gd name="connsiteX69" fmla="*/ 2758325 w 3027835"/>
                <a:gd name="connsiteY69" fmla="*/ 1391210 h 4339045"/>
                <a:gd name="connsiteX70" fmla="*/ 2287151 w 3027835"/>
                <a:gd name="connsiteY70" fmla="*/ 1560344 h 4339045"/>
                <a:gd name="connsiteX71" fmla="*/ 2241378 w 3027835"/>
                <a:gd name="connsiteY71" fmla="*/ 1577101 h 4339045"/>
                <a:gd name="connsiteX72" fmla="*/ 2325709 w 3027835"/>
                <a:gd name="connsiteY72" fmla="*/ 1375265 h 4339045"/>
                <a:gd name="connsiteX73" fmla="*/ 2472240 w 3027835"/>
                <a:gd name="connsiteY73" fmla="*/ 1276715 h 4339045"/>
                <a:gd name="connsiteX74" fmla="*/ 2917220 w 3027835"/>
                <a:gd name="connsiteY74" fmla="*/ 1104724 h 4339045"/>
                <a:gd name="connsiteX75" fmla="*/ 3027835 w 3027835"/>
                <a:gd name="connsiteY75" fmla="*/ 608020 h 4339045"/>
                <a:gd name="connsiteX76" fmla="*/ 3027835 w 3027835"/>
                <a:gd name="connsiteY76" fmla="*/ 871290 h 4339045"/>
                <a:gd name="connsiteX77" fmla="*/ 2823268 w 3027835"/>
                <a:gd name="connsiteY77" fmla="*/ 903289 h 4339045"/>
                <a:gd name="connsiteX78" fmla="*/ 2497904 w 3027835"/>
                <a:gd name="connsiteY78" fmla="*/ 1058451 h 4339045"/>
                <a:gd name="connsiteX79" fmla="*/ 2426464 w 3027835"/>
                <a:gd name="connsiteY79" fmla="*/ 1095730 h 4339045"/>
                <a:gd name="connsiteX80" fmla="*/ 2417297 w 3027835"/>
                <a:gd name="connsiteY80" fmla="*/ 1059778 h 4339045"/>
                <a:gd name="connsiteX81" fmla="*/ 2435949 w 3027835"/>
                <a:gd name="connsiteY81" fmla="*/ 1020554 h 4339045"/>
                <a:gd name="connsiteX82" fmla="*/ 2873962 w 3027835"/>
                <a:gd name="connsiteY82" fmla="*/ 655569 h 4339045"/>
                <a:gd name="connsiteX83" fmla="*/ 2994046 w 3027835"/>
                <a:gd name="connsiteY83" fmla="*/ 612203 h 4339045"/>
                <a:gd name="connsiteX84" fmla="*/ 3027835 w 3027835"/>
                <a:gd name="connsiteY84" fmla="*/ 249929 h 4339045"/>
                <a:gd name="connsiteX85" fmla="*/ 3027835 w 3027835"/>
                <a:gd name="connsiteY85" fmla="*/ 396832 h 4339045"/>
                <a:gd name="connsiteX86" fmla="*/ 3019187 w 3027835"/>
                <a:gd name="connsiteY86" fmla="*/ 398490 h 4339045"/>
                <a:gd name="connsiteX87" fmla="*/ 2774694 w 3027835"/>
                <a:gd name="connsiteY87" fmla="*/ 531824 h 4339045"/>
                <a:gd name="connsiteX88" fmla="*/ 2720297 w 3027835"/>
                <a:gd name="connsiteY88" fmla="*/ 546480 h 4339045"/>
                <a:gd name="connsiteX89" fmla="*/ 2705172 w 3027835"/>
                <a:gd name="connsiteY89" fmla="*/ 529016 h 4339045"/>
                <a:gd name="connsiteX90" fmla="*/ 2769368 w 3027835"/>
                <a:gd name="connsiteY90" fmla="*/ 436451 h 4339045"/>
                <a:gd name="connsiteX91" fmla="*/ 2932748 w 3027835"/>
                <a:gd name="connsiteY91" fmla="*/ 313600 h 4339045"/>
                <a:gd name="connsiteX92" fmla="*/ 3027835 w 3027835"/>
                <a:gd name="connsiteY92" fmla="*/ 0 h 4339045"/>
                <a:gd name="connsiteX93" fmla="*/ 3027835 w 3027835"/>
                <a:gd name="connsiteY93" fmla="*/ 137269 h 4339045"/>
                <a:gd name="connsiteX94" fmla="*/ 2989957 w 3027835"/>
                <a:gd name="connsiteY94" fmla="*/ 159851 h 4339045"/>
                <a:gd name="connsiteX95" fmla="*/ 2910686 w 3027835"/>
                <a:gd name="connsiteY95" fmla="*/ 165123 h 4339045"/>
                <a:gd name="connsiteX96" fmla="*/ 2958656 w 3027835"/>
                <a:gd name="connsiteY96" fmla="*/ 81384 h 4339045"/>
                <a:gd name="connsiteX97" fmla="*/ 3027271 w 3027835"/>
                <a:gd name="connsiteY97" fmla="*/ 554 h 4339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3027835" h="4339045">
                  <a:moveTo>
                    <a:pt x="3027835" y="1577904"/>
                  </a:moveTo>
                  <a:lnTo>
                    <a:pt x="3027835" y="1756157"/>
                  </a:lnTo>
                  <a:lnTo>
                    <a:pt x="2987665" y="1796827"/>
                  </a:lnTo>
                  <a:cubicBezTo>
                    <a:pt x="2831563" y="1934924"/>
                    <a:pt x="2792628" y="2109562"/>
                    <a:pt x="2823016" y="2308034"/>
                  </a:cubicBezTo>
                  <a:cubicBezTo>
                    <a:pt x="2832822" y="2373671"/>
                    <a:pt x="2838131" y="2440239"/>
                    <a:pt x="2840027" y="2506841"/>
                  </a:cubicBezTo>
                  <a:cubicBezTo>
                    <a:pt x="2843035" y="2609402"/>
                    <a:pt x="2858629" y="2714436"/>
                    <a:pt x="2810869" y="2812303"/>
                  </a:cubicBezTo>
                  <a:cubicBezTo>
                    <a:pt x="2767189" y="2901734"/>
                    <a:pt x="2724261" y="2991295"/>
                    <a:pt x="2677151" y="3079052"/>
                  </a:cubicBezTo>
                  <a:cubicBezTo>
                    <a:pt x="2663279" y="3104851"/>
                    <a:pt x="2637466" y="3124418"/>
                    <a:pt x="2603769" y="3161057"/>
                  </a:cubicBezTo>
                  <a:cubicBezTo>
                    <a:pt x="2595321" y="3121823"/>
                    <a:pt x="2587443" y="3105450"/>
                    <a:pt x="2588720" y="3089875"/>
                  </a:cubicBezTo>
                  <a:cubicBezTo>
                    <a:pt x="2599055" y="2983565"/>
                    <a:pt x="2608636" y="2877127"/>
                    <a:pt x="2622934" y="2771189"/>
                  </a:cubicBezTo>
                  <a:cubicBezTo>
                    <a:pt x="2650772" y="2565532"/>
                    <a:pt x="2588082" y="2352220"/>
                    <a:pt x="2679515" y="2150521"/>
                  </a:cubicBezTo>
                  <a:cubicBezTo>
                    <a:pt x="2524227" y="2254069"/>
                    <a:pt x="2455583" y="2406881"/>
                    <a:pt x="2421531" y="2578333"/>
                  </a:cubicBezTo>
                  <a:cubicBezTo>
                    <a:pt x="2396448" y="2704716"/>
                    <a:pt x="2398900" y="2840320"/>
                    <a:pt x="2353181" y="2957894"/>
                  </a:cubicBezTo>
                  <a:cubicBezTo>
                    <a:pt x="2289630" y="3121645"/>
                    <a:pt x="2193666" y="3273015"/>
                    <a:pt x="2109552" y="3428433"/>
                  </a:cubicBezTo>
                  <a:cubicBezTo>
                    <a:pt x="2090719" y="3463290"/>
                    <a:pt x="2060534" y="3489384"/>
                    <a:pt x="1994623" y="3492617"/>
                  </a:cubicBezTo>
                  <a:cubicBezTo>
                    <a:pt x="2130693" y="3222090"/>
                    <a:pt x="2070961" y="2929230"/>
                    <a:pt x="2178503" y="2652563"/>
                  </a:cubicBezTo>
                  <a:cubicBezTo>
                    <a:pt x="2010218" y="2739788"/>
                    <a:pt x="1836772" y="2959143"/>
                    <a:pt x="1824147" y="3136598"/>
                  </a:cubicBezTo>
                  <a:cubicBezTo>
                    <a:pt x="1810688" y="3326144"/>
                    <a:pt x="1736468" y="3501534"/>
                    <a:pt x="1658324" y="3673617"/>
                  </a:cubicBezTo>
                  <a:cubicBezTo>
                    <a:pt x="1642628" y="3708239"/>
                    <a:pt x="1630836" y="3750810"/>
                    <a:pt x="1554071" y="3767662"/>
                  </a:cubicBezTo>
                  <a:cubicBezTo>
                    <a:pt x="1566611" y="3656622"/>
                    <a:pt x="1578354" y="3554737"/>
                    <a:pt x="1578226" y="3453444"/>
                  </a:cubicBezTo>
                  <a:cubicBezTo>
                    <a:pt x="1578103" y="3345803"/>
                    <a:pt x="1598732" y="3238165"/>
                    <a:pt x="1610923" y="3126446"/>
                  </a:cubicBezTo>
                  <a:cubicBezTo>
                    <a:pt x="1585291" y="3150379"/>
                    <a:pt x="1565121" y="3181290"/>
                    <a:pt x="1536984" y="3193645"/>
                  </a:cubicBezTo>
                  <a:cubicBezTo>
                    <a:pt x="1442310" y="3235448"/>
                    <a:pt x="1422835" y="3321914"/>
                    <a:pt x="1400754" y="3407314"/>
                  </a:cubicBezTo>
                  <a:cubicBezTo>
                    <a:pt x="1389714" y="3450014"/>
                    <a:pt x="1385791" y="3494556"/>
                    <a:pt x="1379062" y="3538306"/>
                  </a:cubicBezTo>
                  <a:cubicBezTo>
                    <a:pt x="1351281" y="3715636"/>
                    <a:pt x="1249734" y="3848084"/>
                    <a:pt x="1121611" y="3964817"/>
                  </a:cubicBezTo>
                  <a:cubicBezTo>
                    <a:pt x="1118160" y="3967785"/>
                    <a:pt x="1108219" y="3963445"/>
                    <a:pt x="1086825" y="3960854"/>
                  </a:cubicBezTo>
                  <a:cubicBezTo>
                    <a:pt x="1109340" y="3884664"/>
                    <a:pt x="1134952" y="3811176"/>
                    <a:pt x="1151742" y="3735862"/>
                  </a:cubicBezTo>
                  <a:cubicBezTo>
                    <a:pt x="1170039" y="3654458"/>
                    <a:pt x="1180468" y="3571082"/>
                    <a:pt x="1198823" y="3461351"/>
                  </a:cubicBezTo>
                  <a:cubicBezTo>
                    <a:pt x="1131843" y="3521384"/>
                    <a:pt x="1085389" y="3565587"/>
                    <a:pt x="1036110" y="3607292"/>
                  </a:cubicBezTo>
                  <a:cubicBezTo>
                    <a:pt x="944254" y="3685041"/>
                    <a:pt x="873950" y="3774388"/>
                    <a:pt x="835057" y="3891895"/>
                  </a:cubicBezTo>
                  <a:cubicBezTo>
                    <a:pt x="801460" y="3992969"/>
                    <a:pt x="734225" y="4075256"/>
                    <a:pt x="643745" y="4154015"/>
                  </a:cubicBezTo>
                  <a:cubicBezTo>
                    <a:pt x="604980" y="4045929"/>
                    <a:pt x="660132" y="3950107"/>
                    <a:pt x="645644" y="3839533"/>
                  </a:cubicBezTo>
                  <a:cubicBezTo>
                    <a:pt x="546824" y="3930796"/>
                    <a:pt x="458287" y="4012675"/>
                    <a:pt x="369474" y="4094353"/>
                  </a:cubicBezTo>
                  <a:cubicBezTo>
                    <a:pt x="290467" y="4166721"/>
                    <a:pt x="213733" y="4241183"/>
                    <a:pt x="131407" y="4309419"/>
                  </a:cubicBezTo>
                  <a:cubicBezTo>
                    <a:pt x="74675" y="4356657"/>
                    <a:pt x="55414" y="4348857"/>
                    <a:pt x="0" y="4275538"/>
                  </a:cubicBezTo>
                  <a:cubicBezTo>
                    <a:pt x="56778" y="4164821"/>
                    <a:pt x="128046" y="4062631"/>
                    <a:pt x="220770" y="3976206"/>
                  </a:cubicBezTo>
                  <a:cubicBezTo>
                    <a:pt x="318433" y="3885365"/>
                    <a:pt x="417231" y="3798745"/>
                    <a:pt x="552175" y="3763240"/>
                  </a:cubicBezTo>
                  <a:cubicBezTo>
                    <a:pt x="636669" y="3741057"/>
                    <a:pt x="719208" y="3707698"/>
                    <a:pt x="799546" y="3672723"/>
                  </a:cubicBezTo>
                  <a:cubicBezTo>
                    <a:pt x="841009" y="3654916"/>
                    <a:pt x="876116" y="3622699"/>
                    <a:pt x="929004" y="3587034"/>
                  </a:cubicBezTo>
                  <a:cubicBezTo>
                    <a:pt x="640504" y="3565188"/>
                    <a:pt x="517224" y="3531776"/>
                    <a:pt x="467968" y="3466793"/>
                  </a:cubicBezTo>
                  <a:cubicBezTo>
                    <a:pt x="682592" y="3269225"/>
                    <a:pt x="921368" y="3288413"/>
                    <a:pt x="1175697" y="3394819"/>
                  </a:cubicBezTo>
                  <a:cubicBezTo>
                    <a:pt x="1231806" y="3346700"/>
                    <a:pt x="1288593" y="3298233"/>
                    <a:pt x="1357224" y="3239412"/>
                  </a:cubicBezTo>
                  <a:cubicBezTo>
                    <a:pt x="1174440" y="3180912"/>
                    <a:pt x="1007562" y="3149765"/>
                    <a:pt x="828818" y="3160711"/>
                  </a:cubicBezTo>
                  <a:cubicBezTo>
                    <a:pt x="859013" y="3094823"/>
                    <a:pt x="939993" y="3035337"/>
                    <a:pt x="1025214" y="2997175"/>
                  </a:cubicBezTo>
                  <a:cubicBezTo>
                    <a:pt x="1218086" y="2911077"/>
                    <a:pt x="1399463" y="2938056"/>
                    <a:pt x="1571266" y="3058777"/>
                  </a:cubicBezTo>
                  <a:cubicBezTo>
                    <a:pt x="1704503" y="2948342"/>
                    <a:pt x="1830361" y="2843917"/>
                    <a:pt x="1970097" y="2728096"/>
                  </a:cubicBezTo>
                  <a:cubicBezTo>
                    <a:pt x="1821161" y="2702508"/>
                    <a:pt x="1694953" y="2683458"/>
                    <a:pt x="1569373" y="2658942"/>
                  </a:cubicBezTo>
                  <a:cubicBezTo>
                    <a:pt x="1502685" y="2645936"/>
                    <a:pt x="1439977" y="2635009"/>
                    <a:pt x="1375822" y="2670442"/>
                  </a:cubicBezTo>
                  <a:cubicBezTo>
                    <a:pt x="1358714" y="2679891"/>
                    <a:pt x="1331381" y="2670395"/>
                    <a:pt x="1294025" y="2668776"/>
                  </a:cubicBezTo>
                  <a:cubicBezTo>
                    <a:pt x="1355359" y="2549551"/>
                    <a:pt x="1456635" y="2512597"/>
                    <a:pt x="1552392" y="2469896"/>
                  </a:cubicBezTo>
                  <a:cubicBezTo>
                    <a:pt x="1773126" y="2371242"/>
                    <a:pt x="1982653" y="2393921"/>
                    <a:pt x="2182140" y="2545568"/>
                  </a:cubicBezTo>
                  <a:cubicBezTo>
                    <a:pt x="2281884" y="2444400"/>
                    <a:pt x="2374872" y="2350123"/>
                    <a:pt x="2484550" y="2238892"/>
                  </a:cubicBezTo>
                  <a:cubicBezTo>
                    <a:pt x="2383516" y="2245536"/>
                    <a:pt x="2310848" y="2255660"/>
                    <a:pt x="2238060" y="2253839"/>
                  </a:cubicBezTo>
                  <a:cubicBezTo>
                    <a:pt x="2057181" y="2249243"/>
                    <a:pt x="1876671" y="2240686"/>
                    <a:pt x="1700354" y="2296180"/>
                  </a:cubicBezTo>
                  <a:cubicBezTo>
                    <a:pt x="1681708" y="2301958"/>
                    <a:pt x="1657350" y="2289567"/>
                    <a:pt x="1620694" y="2282960"/>
                  </a:cubicBezTo>
                  <a:cubicBezTo>
                    <a:pt x="1675304" y="2201136"/>
                    <a:pt x="1738031" y="2159573"/>
                    <a:pt x="1809541" y="2129120"/>
                  </a:cubicBezTo>
                  <a:cubicBezTo>
                    <a:pt x="2034053" y="2032818"/>
                    <a:pt x="2262854" y="1969306"/>
                    <a:pt x="2509155" y="2037634"/>
                  </a:cubicBezTo>
                  <a:cubicBezTo>
                    <a:pt x="2533866" y="2044357"/>
                    <a:pt x="2560542" y="2049560"/>
                    <a:pt x="2585773" y="2046926"/>
                  </a:cubicBezTo>
                  <a:cubicBezTo>
                    <a:pt x="2621574" y="2043167"/>
                    <a:pt x="2664566" y="2041726"/>
                    <a:pt x="2690306" y="2021682"/>
                  </a:cubicBezTo>
                  <a:cubicBezTo>
                    <a:pt x="2764000" y="1964041"/>
                    <a:pt x="2826712" y="1893675"/>
                    <a:pt x="2891381" y="1807385"/>
                  </a:cubicBezTo>
                  <a:cubicBezTo>
                    <a:pt x="2794930" y="1821629"/>
                    <a:pt x="2715598" y="1834480"/>
                    <a:pt x="2635902" y="1844944"/>
                  </a:cubicBezTo>
                  <a:cubicBezTo>
                    <a:pt x="2417127" y="1873479"/>
                    <a:pt x="2194167" y="1879462"/>
                    <a:pt x="1987437" y="1972315"/>
                  </a:cubicBezTo>
                  <a:cubicBezTo>
                    <a:pt x="1969632" y="1980406"/>
                    <a:pt x="1943731" y="1970692"/>
                    <a:pt x="1912448" y="1968878"/>
                  </a:cubicBezTo>
                  <a:cubicBezTo>
                    <a:pt x="1924394" y="1941664"/>
                    <a:pt x="1927029" y="1925393"/>
                    <a:pt x="1936357" y="1916156"/>
                  </a:cubicBezTo>
                  <a:cubicBezTo>
                    <a:pt x="2138283" y="1718573"/>
                    <a:pt x="2367195" y="1577657"/>
                    <a:pt x="2663656" y="1603657"/>
                  </a:cubicBezTo>
                  <a:cubicBezTo>
                    <a:pt x="2764811" y="1612557"/>
                    <a:pt x="2863437" y="1606739"/>
                    <a:pt x="2961282" y="1590878"/>
                  </a:cubicBezTo>
                  <a:close/>
                  <a:moveTo>
                    <a:pt x="3027835" y="1091533"/>
                  </a:moveTo>
                  <a:lnTo>
                    <a:pt x="3027835" y="1354009"/>
                  </a:lnTo>
                  <a:lnTo>
                    <a:pt x="2911954" y="1374296"/>
                  </a:lnTo>
                  <a:cubicBezTo>
                    <a:pt x="2861009" y="1381094"/>
                    <a:pt x="2809696" y="1386292"/>
                    <a:pt x="2758325" y="1391210"/>
                  </a:cubicBezTo>
                  <a:cubicBezTo>
                    <a:pt x="2587009" y="1407613"/>
                    <a:pt x="2422083" y="1441838"/>
                    <a:pt x="2287151" y="1560344"/>
                  </a:cubicBezTo>
                  <a:cubicBezTo>
                    <a:pt x="2277677" y="1568626"/>
                    <a:pt x="2261786" y="1570077"/>
                    <a:pt x="2241378" y="1577101"/>
                  </a:cubicBezTo>
                  <a:cubicBezTo>
                    <a:pt x="2212898" y="1480383"/>
                    <a:pt x="2272148" y="1425680"/>
                    <a:pt x="2325709" y="1375265"/>
                  </a:cubicBezTo>
                  <a:cubicBezTo>
                    <a:pt x="2368179" y="1335333"/>
                    <a:pt x="2421961" y="1307099"/>
                    <a:pt x="2472240" y="1276715"/>
                  </a:cubicBezTo>
                  <a:cubicBezTo>
                    <a:pt x="2611928" y="1191660"/>
                    <a:pt x="2759604" y="1133674"/>
                    <a:pt x="2917220" y="1104724"/>
                  </a:cubicBezTo>
                  <a:close/>
                  <a:moveTo>
                    <a:pt x="3027835" y="608020"/>
                  </a:moveTo>
                  <a:lnTo>
                    <a:pt x="3027835" y="871290"/>
                  </a:lnTo>
                  <a:lnTo>
                    <a:pt x="2823268" y="903289"/>
                  </a:lnTo>
                  <a:cubicBezTo>
                    <a:pt x="2703617" y="925472"/>
                    <a:pt x="2588686" y="968905"/>
                    <a:pt x="2497904" y="1058451"/>
                  </a:cubicBezTo>
                  <a:cubicBezTo>
                    <a:pt x="2480533" y="1075752"/>
                    <a:pt x="2452271" y="1082511"/>
                    <a:pt x="2426464" y="1095730"/>
                  </a:cubicBezTo>
                  <a:cubicBezTo>
                    <a:pt x="2420370" y="1073468"/>
                    <a:pt x="2415238" y="1065463"/>
                    <a:pt x="2417297" y="1059778"/>
                  </a:cubicBezTo>
                  <a:cubicBezTo>
                    <a:pt x="2421803" y="1046151"/>
                    <a:pt x="2427464" y="1032103"/>
                    <a:pt x="2435949" y="1020554"/>
                  </a:cubicBezTo>
                  <a:cubicBezTo>
                    <a:pt x="2552267" y="863390"/>
                    <a:pt x="2699750" y="743944"/>
                    <a:pt x="2873962" y="655569"/>
                  </a:cubicBezTo>
                  <a:cubicBezTo>
                    <a:pt x="2913491" y="635494"/>
                    <a:pt x="2953584" y="621497"/>
                    <a:pt x="2994046" y="612203"/>
                  </a:cubicBezTo>
                  <a:close/>
                  <a:moveTo>
                    <a:pt x="3027835" y="249929"/>
                  </a:moveTo>
                  <a:lnTo>
                    <a:pt x="3027835" y="396832"/>
                  </a:lnTo>
                  <a:lnTo>
                    <a:pt x="3019187" y="398490"/>
                  </a:lnTo>
                  <a:cubicBezTo>
                    <a:pt x="2928684" y="421789"/>
                    <a:pt x="2845424" y="462795"/>
                    <a:pt x="2774694" y="531824"/>
                  </a:cubicBezTo>
                  <a:cubicBezTo>
                    <a:pt x="2762998" y="543131"/>
                    <a:pt x="2738612" y="541729"/>
                    <a:pt x="2720297" y="546480"/>
                  </a:cubicBezTo>
                  <a:cubicBezTo>
                    <a:pt x="2715256" y="540659"/>
                    <a:pt x="2710214" y="534838"/>
                    <a:pt x="2705172" y="529016"/>
                  </a:cubicBezTo>
                  <a:cubicBezTo>
                    <a:pt x="2726223" y="497482"/>
                    <a:pt x="2741187" y="458089"/>
                    <a:pt x="2769368" y="436451"/>
                  </a:cubicBezTo>
                  <a:cubicBezTo>
                    <a:pt x="2823463" y="395109"/>
                    <a:pt x="2877590" y="353579"/>
                    <a:pt x="2932748" y="313600"/>
                  </a:cubicBezTo>
                  <a:close/>
                  <a:moveTo>
                    <a:pt x="3027835" y="0"/>
                  </a:moveTo>
                  <a:lnTo>
                    <a:pt x="3027835" y="137269"/>
                  </a:lnTo>
                  <a:lnTo>
                    <a:pt x="2989957" y="159851"/>
                  </a:lnTo>
                  <a:cubicBezTo>
                    <a:pt x="2975179" y="170164"/>
                    <a:pt x="2948964" y="163183"/>
                    <a:pt x="2910686" y="165123"/>
                  </a:cubicBezTo>
                  <a:cubicBezTo>
                    <a:pt x="2933762" y="124491"/>
                    <a:pt x="2943559" y="100779"/>
                    <a:pt x="2958656" y="81384"/>
                  </a:cubicBezTo>
                  <a:cubicBezTo>
                    <a:pt x="2980771" y="53014"/>
                    <a:pt x="3003627" y="26048"/>
                    <a:pt x="3027271" y="554"/>
                  </a:cubicBez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 w="340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694847DB-2FD4-A0B7-D27C-B0D0971308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10360152" cy="9144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75BC41E0-D44A-D8E0-DC48-F6520F28F7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4399" y="2039112"/>
            <a:ext cx="3364992" cy="3904488"/>
          </a:xfrm>
        </p:spPr>
        <p:txBody>
          <a:bodyPr>
            <a:normAutofit/>
          </a:bodyPr>
          <a:lstStyle>
            <a:lvl1pPr marL="228600" indent="-228600">
              <a:buFont typeface="+mj-lt"/>
              <a:buAutoNum type="arabicPeriod"/>
              <a:defRPr sz="2000"/>
            </a:lvl1pPr>
            <a:lvl2pPr marL="685800" indent="-457200">
              <a:spcBef>
                <a:spcPts val="1000"/>
              </a:spcBef>
              <a:buFont typeface="+mj-lt"/>
              <a:buAutoNum type="alphaLcPeriod"/>
              <a:defRPr sz="2000"/>
            </a:lvl2pPr>
            <a:lvl3pPr marL="914400" indent="-457200">
              <a:spcBef>
                <a:spcPts val="1000"/>
              </a:spcBef>
              <a:buFont typeface="+mj-lt"/>
              <a:buAutoNum type="arabicParenR"/>
              <a:defRPr sz="2000"/>
            </a:lvl3pPr>
            <a:lvl4pPr marL="1143000" indent="-457200">
              <a:spcBef>
                <a:spcPts val="1000"/>
              </a:spcBef>
              <a:buFont typeface="+mj-lt"/>
              <a:buAutoNum type="alphaLcParenR"/>
              <a:defRPr sz="2000"/>
            </a:lvl4pPr>
            <a:lvl5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25E9E434-8C66-15D8-D6B1-5DBED995F9B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743451" y="2039112"/>
            <a:ext cx="6537960" cy="39044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2286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BFE17F0-931A-B121-FFD2-AF3DBB5D6C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090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78435-D933-2071-96E3-3D8DA799D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126FA9-95C6-192D-ED0F-2A977365D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1185E2-2D5F-D2CE-633B-7BE5C1404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B17EA-3799-47D0-8275-D15445AC90EB}" type="datetimeFigureOut">
              <a:rPr lang="en-GB" smtClean="0"/>
              <a:t>21/02/2026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0E0B08-8268-878B-D97B-23F63E502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DB1585-D73C-C63A-74E1-981E73FC1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96E31-B968-44F7-B78A-E8CC2365C5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019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38CB6-C078-9408-A0B3-283A892E1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74CD24-2A71-BFA7-E344-6F8F78AD26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39D225-B283-F7FE-5EB7-7AAE8246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B17EA-3799-47D0-8275-D15445AC90EB}" type="datetimeFigureOut">
              <a:rPr lang="en-GB" smtClean="0"/>
              <a:t>21/02/2026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F1D14B-91A9-D8C0-13FE-E4A237389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64FC04-0DFA-6C62-6F68-FF7F4381C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96E31-B968-44F7-B78A-E8CC2365C5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7701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7682C-3C0F-1648-7038-93D4B0534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B41A1B-8923-A0A9-D057-7E6DE4EE88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FBE923-520A-0BB8-6DEC-7FA95D9A55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5ABFB-D7DE-97C2-5DC5-1C1BC33E0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B17EA-3799-47D0-8275-D15445AC90EB}" type="datetimeFigureOut">
              <a:rPr lang="en-GB" smtClean="0"/>
              <a:t>21/02/2026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593A44-A5A8-9D2C-B3FD-8482C217D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9FC76B-F628-7ADF-0D81-F77E06C2A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96E31-B968-44F7-B78A-E8CC2365C5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1977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FA0C2-50D1-1F75-E74C-175AEDA1B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AF23B5-9792-8D5B-74E4-FCFB450C8F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BD1535-CA8B-3725-1E5C-3926191BEA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9C609C-7F12-2B0E-FBA5-44691B6593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D79C9A-9F86-3481-9619-0D4C642512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714D0E-A039-7676-4112-054E03596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B17EA-3799-47D0-8275-D15445AC90EB}" type="datetimeFigureOut">
              <a:rPr lang="en-GB" smtClean="0"/>
              <a:t>21/02/2026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D83125-7BE3-33D2-7D88-599492D49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A029EF-FD8F-8D78-A551-F39446016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96E31-B968-44F7-B78A-E8CC2365C5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491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0F63D-9903-4B69-B0B2-3C100CFAB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BB1F39-1374-0FFC-CBD9-5539C47C4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B17EA-3799-47D0-8275-D15445AC90EB}" type="datetimeFigureOut">
              <a:rPr lang="en-GB" smtClean="0"/>
              <a:t>21/02/2026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8F9704-61FD-8811-0370-03A5AD6ED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D0BBED-5A45-8752-76AC-B8A5B362A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96E31-B968-44F7-B78A-E8CC2365C5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092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62E93C-DD43-3730-6234-41D75CD2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B17EA-3799-47D0-8275-D15445AC90EB}" type="datetimeFigureOut">
              <a:rPr lang="en-GB" smtClean="0"/>
              <a:t>21/02/2026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C6B443-AF4F-336B-AECD-60225FF4B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B6B6A4-F08F-0576-8CC8-46EF43638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96E31-B968-44F7-B78A-E8CC2365C5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6703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B8717-86A3-E09C-CDD7-F9DEEE298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6E5B95-7ACF-A5AA-F353-8B6C861B35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3ACA29-CBCE-1BE4-7315-7E38682A02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C3A3E6-8BD6-13FB-5B37-7A22E6D15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B17EA-3799-47D0-8275-D15445AC90EB}" type="datetimeFigureOut">
              <a:rPr lang="en-GB" smtClean="0"/>
              <a:t>21/02/2026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712AC7-A410-5A44-1102-2AF61DBE8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49C7B4-1BC2-79FA-0485-1CAC79F7F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96E31-B968-44F7-B78A-E8CC2365C5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8177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CF6E6-78BD-E7DF-07B6-135A8BA72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0E92584-1F5A-8C1A-06EC-E2D3258A3D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6634E7-D280-084D-D064-0E2AEB42FA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1D64FF-7C97-CF35-27E3-9D556383E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B17EA-3799-47D0-8275-D15445AC90EB}" type="datetimeFigureOut">
              <a:rPr lang="en-GB" smtClean="0"/>
              <a:t>21/02/2026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EFF83F-EAC9-D91B-6B7C-EBBDE44EA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2CD61C-F87C-7634-59D1-A7897537B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96E31-B968-44F7-B78A-E8CC2365C5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1735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45F737-F7A3-75D9-A202-F192524A6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EC72B9-487C-85CB-609E-743E1F4DE8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70C3E-2899-D968-13E5-FE04C9030C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B1B17EA-3799-47D0-8275-D15445AC90EB}" type="datetimeFigureOut">
              <a:rPr lang="en-GB" smtClean="0"/>
              <a:t>21/02/2026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4D40E-5967-E078-95FC-A5F6AEE8BF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C92965-0312-4618-745E-FA74CF52E2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A796E31-B968-44F7-B78A-E8CC2365C5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5674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jpeg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.jpg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092719-D5D9-FEC2-B9D6-942BD0202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45A4A65-E8B8-40CF-7ABD-97EA8FA97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0409" y="800681"/>
            <a:ext cx="3973385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500" b="1" dirty="0"/>
              <a:t>St John’s C. of E. Primary </a:t>
            </a:r>
            <a:br>
              <a:rPr lang="en-US" sz="2500" b="1" dirty="0"/>
            </a:br>
            <a:r>
              <a:rPr lang="en-US" sz="2500" b="1" dirty="0"/>
              <a:t>linked with </a:t>
            </a:r>
            <a:br>
              <a:rPr lang="en-US" sz="2500" b="1" dirty="0"/>
            </a:br>
            <a:r>
              <a:rPr lang="en-US" sz="2500" b="1" dirty="0" err="1"/>
              <a:t>Mkhalapadzuwa</a:t>
            </a:r>
            <a:r>
              <a:rPr lang="en-US" sz="2500" b="1" dirty="0"/>
              <a:t> Primary, Malawi</a:t>
            </a:r>
            <a:br>
              <a:rPr lang="en-US" sz="2500" b="1" dirty="0"/>
            </a:br>
            <a:r>
              <a:rPr lang="en-US" sz="2500" b="1" dirty="0"/>
              <a:t>October 2025</a:t>
            </a:r>
            <a:br>
              <a:rPr lang="en-US" sz="2500" dirty="0"/>
            </a:br>
            <a:br>
              <a:rPr lang="en-US" sz="2500" dirty="0"/>
            </a:br>
            <a:r>
              <a:rPr lang="en-US" sz="2500" b="1" dirty="0"/>
              <a:t>African Vision Malawi</a:t>
            </a:r>
            <a:br>
              <a:rPr lang="en-US" sz="2500" dirty="0"/>
            </a:br>
            <a:r>
              <a:rPr lang="en-US" sz="2500" dirty="0"/>
              <a:t>Taken over by Gold-youth Development Agency</a:t>
            </a:r>
            <a:br>
              <a:rPr lang="en-US" sz="2500" dirty="0"/>
            </a:br>
            <a:endParaRPr lang="en-US" sz="25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E95D52D-37B0-9B04-2B7A-1EA53193B9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11334" y="4681870"/>
            <a:ext cx="3973386" cy="1485319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800" b="1" dirty="0">
                <a:solidFill>
                  <a:schemeClr val="tx1"/>
                </a:solidFill>
              </a:rPr>
              <a:t>Homes and Animals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F9AEA3-1C2E-D52A-CC6B-2ACFF5A202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5" r="9360"/>
          <a:stretch>
            <a:fillRect/>
          </a:stretch>
        </p:blipFill>
        <p:spPr>
          <a:xfrm>
            <a:off x="20" y="10"/>
            <a:ext cx="6992881" cy="6857990"/>
          </a:xfrm>
          <a:prstGeom prst="rect">
            <a:avLst/>
          </a:prstGeom>
        </p:spPr>
      </p:pic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93EC2B10-B45D-DB11-50DD-1F1E1966F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58FB4751-880F-D840-AAA9-3A15815CC996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381671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9225D-5555-C349-D3DD-501347B09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088" y="546140"/>
            <a:ext cx="2354618" cy="5432171"/>
          </a:xfrm>
        </p:spPr>
        <p:txBody>
          <a:bodyPr>
            <a:normAutofit/>
          </a:bodyPr>
          <a:lstStyle/>
          <a:p>
            <a:r>
              <a:rPr lang="en-GB" sz="3200" dirty="0">
                <a:latin typeface="+mn-lt"/>
              </a:rPr>
              <a:t>They have many wild animals in National Parks and you can go on safari. Lake Malawi has 1,000 species of tropical fish! </a:t>
            </a:r>
          </a:p>
        </p:txBody>
      </p:sp>
      <p:pic>
        <p:nvPicPr>
          <p:cNvPr id="4098" name="Picture 2" descr="malawi wildlife images3">
            <a:extLst>
              <a:ext uri="{FF2B5EF4-FFF2-40B4-BE49-F238E27FC236}">
                <a16:creationId xmlns:a16="http://schemas.microsoft.com/office/drawing/2014/main" id="{DE54E359-556E-689A-F710-79A33CC740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4" b="13752"/>
          <a:stretch>
            <a:fillRect/>
          </a:stretch>
        </p:blipFill>
        <p:spPr bwMode="auto">
          <a:xfrm>
            <a:off x="3330124" y="162538"/>
            <a:ext cx="4170372" cy="3039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Malawi Wildlife | 243 sightings of species across Malawi | Expert Africa">
            <a:extLst>
              <a:ext uri="{FF2B5EF4-FFF2-40B4-BE49-F238E27FC236}">
                <a16:creationId xmlns:a16="http://schemas.microsoft.com/office/drawing/2014/main" id="{10013686-1F94-FDCA-D3B0-1C38C3F8DA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8"/>
          <a:stretch>
            <a:fillRect/>
          </a:stretch>
        </p:blipFill>
        <p:spPr bwMode="auto">
          <a:xfrm>
            <a:off x="7682016" y="162538"/>
            <a:ext cx="4307719" cy="3039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Majete Wildlife Reserve - Malawi - Safaris, camps and lodges">
            <a:extLst>
              <a:ext uri="{FF2B5EF4-FFF2-40B4-BE49-F238E27FC236}">
                <a16:creationId xmlns:a16="http://schemas.microsoft.com/office/drawing/2014/main" id="{5EB89A0B-7A5E-B39F-7C0E-5FAF737F55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" t="10968"/>
          <a:stretch>
            <a:fillRect/>
          </a:stretch>
        </p:blipFill>
        <p:spPr bwMode="auto">
          <a:xfrm>
            <a:off x="3330124" y="3322809"/>
            <a:ext cx="4416666" cy="3039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malawi wildlife images4">
            <a:extLst>
              <a:ext uri="{FF2B5EF4-FFF2-40B4-BE49-F238E27FC236}">
                <a16:creationId xmlns:a16="http://schemas.microsoft.com/office/drawing/2014/main" id="{F375F51D-A9E7-EC72-1A3F-14664C29E5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16"/>
          <a:stretch>
            <a:fillRect/>
          </a:stretch>
        </p:blipFill>
        <p:spPr bwMode="auto">
          <a:xfrm>
            <a:off x="7901799" y="3356278"/>
            <a:ext cx="4087936" cy="3339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23487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Mkhalapadzuwa 2025 vid 2">
            <a:hlinkClick r:id="" action="ppaction://media"/>
            <a:extLst>
              <a:ext uri="{FF2B5EF4-FFF2-40B4-BE49-F238E27FC236}">
                <a16:creationId xmlns:a16="http://schemas.microsoft.com/office/drawing/2014/main" id="{7417611D-ADB7-4DF1-2B06-698EA0F665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2799" y="457200"/>
            <a:ext cx="1056640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537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5DC0028-4150-0F89-E59C-F563C67F6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4" y="-173890"/>
            <a:ext cx="5918731" cy="2647582"/>
          </a:xfrm>
        </p:spPr>
        <p:txBody>
          <a:bodyPr>
            <a:normAutofit/>
          </a:bodyPr>
          <a:lstStyle/>
          <a:p>
            <a:r>
              <a:rPr lang="en-US" sz="5400" b="1" dirty="0">
                <a:latin typeface="+mn-lt"/>
              </a:rPr>
              <a:t>Thank you for all your support! 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6DCC38C-603B-CCD0-2914-0BBCD4F4F74E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6550025" y="914400"/>
            <a:ext cx="5641975" cy="5497513"/>
          </a:xfrm>
        </p:spPr>
        <p:txBody>
          <a:bodyPr anchor="ctr">
            <a:noAutofit/>
          </a:bodyPr>
          <a:lstStyle/>
          <a:p>
            <a:r>
              <a:rPr lang="en-US" sz="3200" b="1" dirty="0"/>
              <a:t>The next theme is:</a:t>
            </a:r>
          </a:p>
          <a:p>
            <a:r>
              <a:rPr lang="en-US" sz="3200" b="1" dirty="0"/>
              <a:t>Celebrations and Traditions</a:t>
            </a:r>
          </a:p>
          <a:p>
            <a:endParaRPr lang="en-US" sz="32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1" dirty="0"/>
              <a:t>Birthdays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1" dirty="0"/>
              <a:t>Easter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1" dirty="0"/>
              <a:t>Christmas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1" dirty="0"/>
              <a:t>EID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1" dirty="0"/>
              <a:t>Weddings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1" dirty="0"/>
              <a:t>Guy </a:t>
            </a:r>
            <a:r>
              <a:rPr lang="en-US" sz="3200" b="1" dirty="0" err="1"/>
              <a:t>fawkes</a:t>
            </a:r>
            <a:endParaRPr lang="en-US" sz="3200" b="1" dirty="0"/>
          </a:p>
          <a:p>
            <a:endParaRPr lang="en-US" sz="3200" b="1" dirty="0"/>
          </a:p>
          <a:p>
            <a:r>
              <a:rPr lang="en-US" sz="3200" b="1" dirty="0"/>
              <a:t>To be collected end of June please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61135B8A-3A0C-3FB8-86B5-75137583E8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37"/>
          <a:stretch>
            <a:fillRect/>
          </a:stretch>
        </p:blipFill>
        <p:spPr bwMode="auto">
          <a:xfrm>
            <a:off x="9555727" y="2610997"/>
            <a:ext cx="2497936" cy="2104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97728D5A-911F-96B5-7AA8-7E7A628A4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44" y="2483318"/>
            <a:ext cx="5504456" cy="40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88285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172996"/>
            <a:ext cx="7886700" cy="2319903"/>
          </a:xfrm>
        </p:spPr>
        <p:txBody>
          <a:bodyPr>
            <a:normAutofit/>
          </a:bodyPr>
          <a:lstStyle/>
          <a:p>
            <a:r>
              <a:rPr lang="en-GB" dirty="0"/>
              <a:t>Malawi is a very poor country in Africa. Over 80% of the population live in villages.</a:t>
            </a:r>
          </a:p>
        </p:txBody>
      </p:sp>
      <p:pic>
        <p:nvPicPr>
          <p:cNvPr id="4" name="Content Placeholder 3" descr="tinyafric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47" y="2345006"/>
            <a:ext cx="4510130" cy="4324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769" y="1987156"/>
            <a:ext cx="2011893" cy="4682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>
            <a:off x="5348390" y="5048502"/>
            <a:ext cx="2592288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62299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3EE45-3924-5A20-4FDE-7EA6BBEBD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463" y="2584831"/>
            <a:ext cx="3245442" cy="1600200"/>
          </a:xfrm>
        </p:spPr>
        <p:txBody>
          <a:bodyPr anchor="ctr">
            <a:noAutofit/>
          </a:bodyPr>
          <a:lstStyle/>
          <a:p>
            <a:r>
              <a:rPr lang="en-US" sz="4000" b="1" dirty="0"/>
              <a:t>Thank you for your amazing school pack on Homes and Animals</a:t>
            </a:r>
          </a:p>
        </p:txBody>
      </p:sp>
      <p:graphicFrame>
        <p:nvGraphicFramePr>
          <p:cNvPr id="15" name="Content Placeholder 14">
            <a:extLst>
              <a:ext uri="{FF2B5EF4-FFF2-40B4-BE49-F238E27FC236}">
                <a16:creationId xmlns:a16="http://schemas.microsoft.com/office/drawing/2014/main" id="{C6484474-8F89-DEFD-DC41-63C13D5255D6}"/>
              </a:ext>
            </a:extLst>
          </p:cNvPr>
          <p:cNvGraphicFramePr>
            <a:graphicFrameLocks noGrp="1" noChangeAspect="1"/>
          </p:cNvGraphicFramePr>
          <p:nvPr>
            <p:ph type="pic" idx="1"/>
          </p:nvPr>
        </p:nvGraphicFramePr>
        <p:xfrm>
          <a:off x="5295900" y="3736975"/>
          <a:ext cx="1600200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ackager Shell Object" showAsIcon="1" r:id="rId3" imgW="1600200" imgH="527253" progId="Package">
                  <p:embed/>
                </p:oleObj>
              </mc:Choice>
              <mc:Fallback>
                <p:oleObj name="Packager Shell Object" showAsIcon="1" r:id="rId3" imgW="1600200" imgH="527253" progId="Package">
                  <p:embed/>
                  <p:pic>
                    <p:nvPicPr>
                      <p:cNvPr id="15" name="Content Placeholder 14">
                        <a:extLst>
                          <a:ext uri="{FF2B5EF4-FFF2-40B4-BE49-F238E27FC236}">
                            <a16:creationId xmlns:a16="http://schemas.microsoft.com/office/drawing/2014/main" id="{C6484474-8F89-DEFD-DC41-63C13D5255D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95900" y="3736975"/>
                        <a:ext cx="1600200" cy="527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7C173125-4278-BA75-EDDA-8EC378846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58FB4751-880F-D840-AAA9-3A15815CC996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19849D-A645-C8A6-1590-7CDE31B6B9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170191" y="495946"/>
            <a:ext cx="7813871" cy="586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3244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11DB75-E474-10C5-DD78-B9445431E4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73F05-278C-C49C-882B-35551D4C8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463" y="3030583"/>
            <a:ext cx="3245442" cy="910238"/>
          </a:xfrm>
        </p:spPr>
        <p:txBody>
          <a:bodyPr anchor="ctr">
            <a:noAutofit/>
          </a:bodyPr>
          <a:lstStyle/>
          <a:p>
            <a:r>
              <a:rPr lang="en-US" sz="3600" b="1" dirty="0"/>
              <a:t>The children were very happy to receive your pack and to learn about homes and animals in England!</a:t>
            </a:r>
            <a:br>
              <a:rPr lang="en-US" sz="3600" b="1" dirty="0"/>
            </a:br>
            <a:endParaRPr lang="en-US" sz="3600" b="1" dirty="0"/>
          </a:p>
        </p:txBody>
      </p:sp>
      <p:graphicFrame>
        <p:nvGraphicFramePr>
          <p:cNvPr id="15" name="Content Placeholder 14">
            <a:extLst>
              <a:ext uri="{FF2B5EF4-FFF2-40B4-BE49-F238E27FC236}">
                <a16:creationId xmlns:a16="http://schemas.microsoft.com/office/drawing/2014/main" id="{AA52A1EF-85E9-49DE-4510-CD5926E62C51}"/>
              </a:ext>
            </a:extLst>
          </p:cNvPr>
          <p:cNvGraphicFramePr>
            <a:graphicFrameLocks noGrp="1" noChangeAspect="1"/>
          </p:cNvGraphicFramePr>
          <p:nvPr>
            <p:ph type="pic" idx="1"/>
          </p:nvPr>
        </p:nvGraphicFramePr>
        <p:xfrm>
          <a:off x="5295900" y="3736975"/>
          <a:ext cx="1600200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ackager Shell Object" showAsIcon="1" r:id="rId3" imgW="1600200" imgH="527253" progId="Package">
                  <p:embed/>
                </p:oleObj>
              </mc:Choice>
              <mc:Fallback>
                <p:oleObj name="Packager Shell Object" showAsIcon="1" r:id="rId3" imgW="1600200" imgH="527253" progId="Package">
                  <p:embed/>
                  <p:pic>
                    <p:nvPicPr>
                      <p:cNvPr id="15" name="Content Placeholder 14">
                        <a:extLst>
                          <a:ext uri="{FF2B5EF4-FFF2-40B4-BE49-F238E27FC236}">
                            <a16:creationId xmlns:a16="http://schemas.microsoft.com/office/drawing/2014/main" id="{AA52A1EF-85E9-49DE-4510-CD5926E62C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95900" y="3736975"/>
                        <a:ext cx="1600200" cy="527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B4FF2E43-AA52-3D2F-77E7-39767C5ED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58FB4751-880F-D840-AAA9-3A15815CC996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39EEF5-B374-1D6A-F1F9-08BEC451A5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965" y="420842"/>
            <a:ext cx="7673946" cy="5935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3470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949404F1-8E94-7D3D-71E2-A1A4B7CBC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011" y="757647"/>
            <a:ext cx="4053804" cy="2560320"/>
          </a:xfrm>
        </p:spPr>
        <p:txBody>
          <a:bodyPr anchor="ctr">
            <a:normAutofit/>
          </a:bodyPr>
          <a:lstStyle/>
          <a:p>
            <a:r>
              <a:rPr lang="en-US" sz="3200" b="1" dirty="0"/>
              <a:t>We used money from St John’s to buy learning resources for </a:t>
            </a:r>
            <a:r>
              <a:rPr lang="en-US" sz="3200" b="1" dirty="0" err="1"/>
              <a:t>Mkhalapadzuwa</a:t>
            </a:r>
            <a:r>
              <a:rPr lang="en-US" sz="3200" b="1" dirty="0"/>
              <a:t>.</a:t>
            </a:r>
            <a:br>
              <a:rPr lang="en-US" sz="3200" b="1" dirty="0"/>
            </a:br>
            <a:r>
              <a:rPr lang="en-US" sz="3200" b="1" dirty="0"/>
              <a:t>Thank you very much!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2F3CEF66-C6D7-C765-24E7-1DCFB38FE5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-301752" y="3611880"/>
            <a:ext cx="4773566" cy="2999231"/>
          </a:xfrm>
        </p:spPr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2800" b="1" dirty="0"/>
              <a:t>200 exercise books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b="1" dirty="0"/>
              <a:t>1 box of 100 pens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b="1" dirty="0"/>
              <a:t>1 box of 100 pencils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b="1" dirty="0"/>
              <a:t>2 flipcharts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b="1" dirty="0"/>
              <a:t>1 box of chalk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b="1" dirty="0"/>
              <a:t> rulers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5BAC3D-60A1-816B-5C79-2E8B6D980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58FB4751-880F-D840-AAA9-3A15815CC996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A63EB8-1B31-21F0-430D-49B995198E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745" y="757647"/>
            <a:ext cx="7464937" cy="559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1069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7A49C0DA-C8AE-5ECC-149A-D60ECFF8C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360152" cy="1727620"/>
          </a:xfrm>
        </p:spPr>
        <p:txBody>
          <a:bodyPr>
            <a:normAutofit/>
          </a:bodyPr>
          <a:lstStyle/>
          <a:p>
            <a:r>
              <a:rPr lang="en-US" b="1" dirty="0">
                <a:latin typeface="+mn-lt"/>
              </a:rPr>
              <a:t>Village</a:t>
            </a:r>
            <a:r>
              <a:rPr lang="en-US" sz="3200" b="1" dirty="0">
                <a:latin typeface="+mn-lt"/>
              </a:rPr>
              <a:t> homes are made </a:t>
            </a:r>
            <a:r>
              <a:rPr lang="en-US" b="1" dirty="0">
                <a:latin typeface="+mn-lt"/>
              </a:rPr>
              <a:t>with</a:t>
            </a:r>
            <a:r>
              <a:rPr lang="en-US" sz="3200" b="1" dirty="0">
                <a:latin typeface="+mn-lt"/>
              </a:rPr>
              <a:t> mud bricks and have a grass roof. They are not very strong and are often destroyed by wind and rain!</a:t>
            </a:r>
            <a:endParaRPr lang="en-US" b="1" dirty="0">
              <a:latin typeface="+mn-lt"/>
            </a:endParaRP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060C60E4-7CE4-1BFB-1A0D-4A8209657B77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3019471" y="1881051"/>
            <a:ext cx="6108680" cy="4581509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012FDC-7484-2B3B-E496-144348256B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844218-DFF7-8EE3-930B-869E531D229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875" t="21250" r="24956"/>
          <a:stretch>
            <a:fillRect/>
          </a:stretch>
        </p:blipFill>
        <p:spPr>
          <a:xfrm>
            <a:off x="-316148" y="2757776"/>
            <a:ext cx="3335618" cy="28899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E50175-A069-0A0B-26CD-DA84522AD7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92788" y="2542409"/>
            <a:ext cx="2779202" cy="3705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3489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96E3FD31-D19A-BFEB-821F-C00103830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9442" y="0"/>
            <a:ext cx="10264358" cy="1193074"/>
          </a:xfrm>
        </p:spPr>
        <p:txBody>
          <a:bodyPr anchor="b">
            <a:normAutofit/>
          </a:bodyPr>
          <a:lstStyle/>
          <a:p>
            <a:r>
              <a:rPr lang="en-US" b="1" dirty="0"/>
              <a:t>Some villages have a homemade brick oven so they can fire the bricks to make them stronger.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576313-F1C8-57CB-82F6-54BC07D3B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58FB4751-880F-D840-AAA9-3A15815CC996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DA2B82-BA63-52CB-36E1-2839ACF931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6358" r="29005"/>
          <a:stretch>
            <a:fillRect/>
          </a:stretch>
        </p:blipFill>
        <p:spPr>
          <a:xfrm>
            <a:off x="176784" y="1846217"/>
            <a:ext cx="3643666" cy="4227841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F4B9B4-3AB4-D5EE-C3EF-490ADFC943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r="1" b="20373"/>
          <a:stretch>
            <a:fillRect/>
          </a:stretch>
        </p:blipFill>
        <p:spPr>
          <a:xfrm>
            <a:off x="4279392" y="1497874"/>
            <a:ext cx="7845260" cy="46852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378095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D853CF-509F-B2CF-14AB-96588614E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216" y="263137"/>
            <a:ext cx="10152961" cy="653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094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95044F7-BD97-2FDE-4E33-A565BCF0E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latin typeface="+mn-lt"/>
              </a:rPr>
              <a:t>They have farm animals like goats, pigs, cows and chickens but they don’t keep pets like we do.</a:t>
            </a: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ACBFA963-4A9F-6206-DD84-A1D5870B79F1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/>
          <a:srcRect l="14439" r="14439"/>
          <a:stretch>
            <a:fillRect/>
          </a:stretch>
        </p:blipFill>
        <p:spPr>
          <a:xfrm>
            <a:off x="0" y="1792288"/>
            <a:ext cx="2803525" cy="40052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9395A5-E3C5-5C61-C3CB-F99BD46D41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2300" y="1908312"/>
            <a:ext cx="3689406" cy="27670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3D1D39-7B29-D8E9-9737-B164D47EDA0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518" t="17192" r="24695" b="23679"/>
          <a:stretch>
            <a:fillRect/>
          </a:stretch>
        </p:blipFill>
        <p:spPr>
          <a:xfrm>
            <a:off x="3482144" y="2220467"/>
            <a:ext cx="4780992" cy="357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9098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257</Words>
  <Application>Microsoft Office PowerPoint</Application>
  <PresentationFormat>Widescreen</PresentationFormat>
  <Paragraphs>41</Paragraphs>
  <Slides>12</Slides>
  <Notes>7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Aptos</vt:lpstr>
      <vt:lpstr>Aptos Display</vt:lpstr>
      <vt:lpstr>Arial</vt:lpstr>
      <vt:lpstr>Calibri</vt:lpstr>
      <vt:lpstr>Courier New</vt:lpstr>
      <vt:lpstr>Sagona Book</vt:lpstr>
      <vt:lpstr>Office Theme</vt:lpstr>
      <vt:lpstr>Packager Shell Object</vt:lpstr>
      <vt:lpstr>St John’s C. of E. Primary  linked with  Mkhalapadzuwa Primary, Malawi October 2025  African Vision Malawi Taken over by Gold-youth Development Agency </vt:lpstr>
      <vt:lpstr>Malawi is a very poor country in Africa. Over 80% of the population live in villages.</vt:lpstr>
      <vt:lpstr>Thank you for your amazing school pack on Homes and Animals</vt:lpstr>
      <vt:lpstr>The children were very happy to receive your pack and to learn about homes and animals in England! </vt:lpstr>
      <vt:lpstr>We used money from St John’s to buy learning resources for Mkhalapadzuwa. Thank you very much!</vt:lpstr>
      <vt:lpstr>Village homes are made with mud bricks and have a grass roof. They are not very strong and are often destroyed by wind and rain!</vt:lpstr>
      <vt:lpstr>Some villages have a homemade brick oven so they can fire the bricks to make them stronger.</vt:lpstr>
      <vt:lpstr>PowerPoint Presentation</vt:lpstr>
      <vt:lpstr>They have farm animals like goats, pigs, cows and chickens but they don’t keep pets like we do.</vt:lpstr>
      <vt:lpstr>They have many wild animals in National Parks and you can go on safari. Lake Malawi has 1,000 species of tropical fish! </vt:lpstr>
      <vt:lpstr>PowerPoint Presentation</vt:lpstr>
      <vt:lpstr>Thank you for all your support!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Eileen Speak</dc:creator>
  <cp:lastModifiedBy>Eileen Speak</cp:lastModifiedBy>
  <cp:revision>2</cp:revision>
  <dcterms:created xsi:type="dcterms:W3CDTF">2026-02-21T18:20:27Z</dcterms:created>
  <dcterms:modified xsi:type="dcterms:W3CDTF">2026-02-21T19:29:38Z</dcterms:modified>
</cp:coreProperties>
</file>